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68" r:id="rId3"/>
    <p:sldId id="256" r:id="rId4"/>
    <p:sldId id="257" r:id="rId5"/>
    <p:sldId id="260" r:id="rId6"/>
    <p:sldId id="258" r:id="rId7"/>
    <p:sldId id="259" r:id="rId8"/>
    <p:sldId id="263" r:id="rId9"/>
    <p:sldId id="261" r:id="rId10"/>
    <p:sldId id="262" r:id="rId11"/>
    <p:sldId id="271" r:id="rId12"/>
    <p:sldId id="272" r:id="rId13"/>
    <p:sldId id="273" r:id="rId14"/>
    <p:sldId id="274" r:id="rId15"/>
    <p:sldId id="276" r:id="rId16"/>
    <p:sldId id="264" r:id="rId17"/>
    <p:sldId id="265" r:id="rId18"/>
    <p:sldId id="275" r:id="rId19"/>
    <p:sldId id="277" r:id="rId20"/>
    <p:sldId id="281" r:id="rId21"/>
    <p:sldId id="282" r:id="rId22"/>
    <p:sldId id="267" r:id="rId23"/>
    <p:sldId id="279" r:id="rId24"/>
    <p:sldId id="283" r:id="rId25"/>
    <p:sldId id="270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5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 snapToGrid="0">
      <p:cViewPr>
        <p:scale>
          <a:sx n="80" d="100"/>
          <a:sy n="80" d="100"/>
        </p:scale>
        <p:origin x="138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2.png"/><Relationship Id="rId4" Type="http://schemas.microsoft.com/office/2007/relationships/media" Target="../media/media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fm2au4dIzg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BLU AUT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17_03_31_13_33_2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>
                  <p14:fade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15750" y="6457950"/>
            <a:ext cx="75916" cy="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7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7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2265" y="5350933"/>
            <a:ext cx="8534400" cy="1507067"/>
          </a:xfrm>
        </p:spPr>
        <p:txBody>
          <a:bodyPr/>
          <a:lstStyle/>
          <a:p>
            <a:r>
              <a:rPr lang="it-IT" dirty="0"/>
              <a:t>ABBIAMO SPERIMENTATO IL SOVRACCARICO SENSORIALE…</a:t>
            </a:r>
          </a:p>
        </p:txBody>
      </p:sp>
      <p:sp>
        <p:nvSpPr>
          <p:cNvPr id="5" name="Esplosione: 8 punte 4"/>
          <p:cNvSpPr/>
          <p:nvPr/>
        </p:nvSpPr>
        <p:spPr>
          <a:xfrm>
            <a:off x="5049079" y="574159"/>
            <a:ext cx="7142921" cy="46327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…BASTAAA</a:t>
            </a:r>
          </a:p>
        </p:txBody>
      </p:sp>
      <p:pic>
        <p:nvPicPr>
          <p:cNvPr id="1026" name="Picture 2" descr="Risultati immagini per sovraccarico sensori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08" y="1764378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vraccaric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1256" y="2026920"/>
            <a:ext cx="609600" cy="609600"/>
          </a:xfrm>
          <a:prstGeom prst="rect">
            <a:avLst/>
          </a:prstGeom>
        </p:spPr>
      </p:pic>
      <p:sp>
        <p:nvSpPr>
          <p:cNvPr id="4" name="Fumetto: ovale 3"/>
          <p:cNvSpPr/>
          <p:nvPr/>
        </p:nvSpPr>
        <p:spPr>
          <a:xfrm>
            <a:off x="1965960" y="807720"/>
            <a:ext cx="246888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FASTIDIOSO VERO?</a:t>
            </a:r>
          </a:p>
        </p:txBody>
      </p:sp>
    </p:spTree>
    <p:extLst>
      <p:ext uri="{BB962C8B-B14F-4D97-AF65-F5344CB8AC3E}">
        <p14:creationId xmlns:p14="http://schemas.microsoft.com/office/powerpoint/2010/main" xmlns="" val="25568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3993" y="4397"/>
            <a:ext cx="12195993" cy="6365882"/>
            <a:chOff x="-3993" y="4397"/>
            <a:chExt cx="12195993" cy="6365882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5349185" y="2080919"/>
              <a:ext cx="2865614" cy="4189141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7183455" y="-2271444"/>
              <a:ext cx="2512512" cy="7504577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8471102" y="2649381"/>
              <a:ext cx="4050269" cy="3391527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0800000">
              <a:off x="-3993" y="4397"/>
              <a:ext cx="4744422" cy="2924330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870351" y="1749787"/>
              <a:ext cx="2999800" cy="4740360"/>
            </a:xfrm>
            <a:prstGeom prst="rect">
              <a:avLst/>
            </a:prstGeom>
          </p:spPr>
        </p:pic>
      </p:grp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80824" y="5578328"/>
            <a:ext cx="7777402" cy="1247710"/>
          </a:xfrm>
        </p:spPr>
        <p:txBody>
          <a:bodyPr/>
          <a:lstStyle/>
          <a:p>
            <a:r>
              <a:rPr lang="it-IT" dirty="0"/>
              <a:t>RACCONTIAMO COSA E’ PER NOI L’AUTISMO CON UN DISEGNO</a:t>
            </a:r>
          </a:p>
        </p:txBody>
      </p:sp>
    </p:spTree>
    <p:extLst>
      <p:ext uri="{BB962C8B-B14F-4D97-AF65-F5344CB8AC3E}">
        <p14:creationId xmlns:p14="http://schemas.microsoft.com/office/powerpoint/2010/main" xmlns="" val="30657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" y="-5"/>
            <a:ext cx="12192001" cy="6847601"/>
            <a:chOff x="2" y="-5"/>
            <a:chExt cx="12192001" cy="6847601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692805" y="-692808"/>
              <a:ext cx="3597213" cy="498282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8549586" y="-68192"/>
              <a:ext cx="3574225" cy="3710609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4844142" y="151932"/>
              <a:ext cx="3789190" cy="3485323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2286940" y="2754463"/>
              <a:ext cx="3330195" cy="485607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841861" y="3561057"/>
              <a:ext cx="4434040" cy="3286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060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14580" y="-4"/>
            <a:ext cx="12206581" cy="6871256"/>
            <a:chOff x="-14580" y="-4"/>
            <a:chExt cx="12206581" cy="6871256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1053723" y="-1068304"/>
              <a:ext cx="2423473" cy="4560079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661134" y="1711353"/>
              <a:ext cx="3097327" cy="3982278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3896139" y="596344"/>
              <a:ext cx="4770785" cy="3578089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8389481" y="-318903"/>
              <a:ext cx="3483614" cy="4121421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" y="4630114"/>
              <a:ext cx="8282608" cy="2221256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8690114" y="3369364"/>
              <a:ext cx="3001618" cy="4002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352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-5154"/>
            <a:ext cx="12191999" cy="6869776"/>
            <a:chOff x="0" y="-5154"/>
            <a:chExt cx="12191999" cy="6869776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565917" y="2666537"/>
              <a:ext cx="6321286" cy="419808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7229649" y="-1708647"/>
              <a:ext cx="3258857" cy="6665843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645346" y="-637248"/>
              <a:ext cx="4235465" cy="552615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16200000">
              <a:off x="1166192" y="2763078"/>
              <a:ext cx="2928730" cy="526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267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637046" y="-112796"/>
            <a:ext cx="4917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8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201"/>
            <a:ext cx="12192000" cy="688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5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08173" y="2217441"/>
            <a:ext cx="6906829" cy="4193808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6942223" y="276726"/>
            <a:ext cx="4848725" cy="1507067"/>
          </a:xfrm>
        </p:spPr>
        <p:txBody>
          <a:bodyPr/>
          <a:lstStyle/>
          <a:p>
            <a:r>
              <a:rPr lang="it-IT" dirty="0"/>
              <a:t>RACCONTIAMOLO CON UNA FAVOLA</a:t>
            </a:r>
          </a:p>
        </p:txBody>
      </p:sp>
      <p:sp>
        <p:nvSpPr>
          <p:cNvPr id="3" name="Figura a mano libera: forma 2"/>
          <p:cNvSpPr/>
          <p:nvPr/>
        </p:nvSpPr>
        <p:spPr>
          <a:xfrm>
            <a:off x="1018349" y="984111"/>
            <a:ext cx="4826262" cy="3558649"/>
          </a:xfrm>
          <a:custGeom>
            <a:avLst/>
            <a:gdLst>
              <a:gd name="connsiteX0" fmla="*/ 403153 w 5235879"/>
              <a:gd name="connsiteY0" fmla="*/ 1031835 h 3932669"/>
              <a:gd name="connsiteX1" fmla="*/ 2040885 w 5235879"/>
              <a:gd name="connsiteY1" fmla="*/ 8253 h 3932669"/>
              <a:gd name="connsiteX2" fmla="*/ 3419309 w 5235879"/>
              <a:gd name="connsiteY2" fmla="*/ 526868 h 3932669"/>
              <a:gd name="connsiteX3" fmla="*/ 4347356 w 5235879"/>
              <a:gd name="connsiteY3" fmla="*/ 103787 h 3932669"/>
              <a:gd name="connsiteX4" fmla="*/ 5234461 w 5235879"/>
              <a:gd name="connsiteY4" fmla="*/ 881710 h 3932669"/>
              <a:gd name="connsiteX5" fmla="*/ 4552073 w 5235879"/>
              <a:gd name="connsiteY5" fmla="*/ 1768814 h 3932669"/>
              <a:gd name="connsiteX6" fmla="*/ 4483834 w 5235879"/>
              <a:gd name="connsiteY6" fmla="*/ 2082713 h 3932669"/>
              <a:gd name="connsiteX7" fmla="*/ 3937923 w 5235879"/>
              <a:gd name="connsiteY7" fmla="*/ 2164599 h 3932669"/>
              <a:gd name="connsiteX8" fmla="*/ 3705912 w 5235879"/>
              <a:gd name="connsiteY8" fmla="*/ 2478498 h 3932669"/>
              <a:gd name="connsiteX9" fmla="*/ 4128992 w 5235879"/>
              <a:gd name="connsiteY9" fmla="*/ 2846987 h 3932669"/>
              <a:gd name="connsiteX10" fmla="*/ 3801446 w 5235879"/>
              <a:gd name="connsiteY10" fmla="*/ 3529375 h 3932669"/>
              <a:gd name="connsiteX11" fmla="*/ 3296479 w 5235879"/>
              <a:gd name="connsiteY11" fmla="*/ 3720444 h 3932669"/>
              <a:gd name="connsiteX12" fmla="*/ 2927989 w 5235879"/>
              <a:gd name="connsiteY12" fmla="*/ 3911513 h 3932669"/>
              <a:gd name="connsiteX13" fmla="*/ 1999941 w 5235879"/>
              <a:gd name="connsiteY13" fmla="*/ 3843274 h 3932669"/>
              <a:gd name="connsiteX14" fmla="*/ 1699691 w 5235879"/>
              <a:gd name="connsiteY14" fmla="*/ 3160886 h 3932669"/>
              <a:gd name="connsiteX15" fmla="*/ 1085541 w 5235879"/>
              <a:gd name="connsiteY15" fmla="*/ 2792396 h 3932669"/>
              <a:gd name="connsiteX16" fmla="*/ 621518 w 5235879"/>
              <a:gd name="connsiteY16" fmla="*/ 2246486 h 3932669"/>
              <a:gd name="connsiteX17" fmla="*/ 7368 w 5235879"/>
              <a:gd name="connsiteY17" fmla="*/ 1564098 h 3932669"/>
              <a:gd name="connsiteX18" fmla="*/ 403153 w 5235879"/>
              <a:gd name="connsiteY18" fmla="*/ 1031835 h 3932669"/>
              <a:gd name="connsiteX0" fmla="*/ 997770 w 5233994"/>
              <a:gd name="connsiteY0" fmla="*/ 956428 h 3930644"/>
              <a:gd name="connsiteX1" fmla="*/ 2039000 w 5233994"/>
              <a:gd name="connsiteY1" fmla="*/ 6228 h 3930644"/>
              <a:gd name="connsiteX2" fmla="*/ 3417424 w 5233994"/>
              <a:gd name="connsiteY2" fmla="*/ 524843 h 3930644"/>
              <a:gd name="connsiteX3" fmla="*/ 4345471 w 5233994"/>
              <a:gd name="connsiteY3" fmla="*/ 101762 h 3930644"/>
              <a:gd name="connsiteX4" fmla="*/ 5232576 w 5233994"/>
              <a:gd name="connsiteY4" fmla="*/ 879685 h 3930644"/>
              <a:gd name="connsiteX5" fmla="*/ 4550188 w 5233994"/>
              <a:gd name="connsiteY5" fmla="*/ 1766789 h 3930644"/>
              <a:gd name="connsiteX6" fmla="*/ 4481949 w 5233994"/>
              <a:gd name="connsiteY6" fmla="*/ 2080688 h 3930644"/>
              <a:gd name="connsiteX7" fmla="*/ 3936038 w 5233994"/>
              <a:gd name="connsiteY7" fmla="*/ 2162574 h 3930644"/>
              <a:gd name="connsiteX8" fmla="*/ 3704027 w 5233994"/>
              <a:gd name="connsiteY8" fmla="*/ 2476473 h 3930644"/>
              <a:gd name="connsiteX9" fmla="*/ 4127107 w 5233994"/>
              <a:gd name="connsiteY9" fmla="*/ 2844962 h 3930644"/>
              <a:gd name="connsiteX10" fmla="*/ 3799561 w 5233994"/>
              <a:gd name="connsiteY10" fmla="*/ 3527350 h 3930644"/>
              <a:gd name="connsiteX11" fmla="*/ 3294594 w 5233994"/>
              <a:gd name="connsiteY11" fmla="*/ 3718419 h 3930644"/>
              <a:gd name="connsiteX12" fmla="*/ 2926104 w 5233994"/>
              <a:gd name="connsiteY12" fmla="*/ 3909488 h 3930644"/>
              <a:gd name="connsiteX13" fmla="*/ 1998056 w 5233994"/>
              <a:gd name="connsiteY13" fmla="*/ 3841249 h 3930644"/>
              <a:gd name="connsiteX14" fmla="*/ 1697806 w 5233994"/>
              <a:gd name="connsiteY14" fmla="*/ 3158861 h 3930644"/>
              <a:gd name="connsiteX15" fmla="*/ 1083656 w 5233994"/>
              <a:gd name="connsiteY15" fmla="*/ 2790371 h 3930644"/>
              <a:gd name="connsiteX16" fmla="*/ 619633 w 5233994"/>
              <a:gd name="connsiteY16" fmla="*/ 2244461 h 3930644"/>
              <a:gd name="connsiteX17" fmla="*/ 5483 w 5233994"/>
              <a:gd name="connsiteY17" fmla="*/ 1562073 h 3930644"/>
              <a:gd name="connsiteX18" fmla="*/ 997770 w 5233994"/>
              <a:gd name="connsiteY18" fmla="*/ 956428 h 3930644"/>
              <a:gd name="connsiteX0" fmla="*/ 578438 w 4814662"/>
              <a:gd name="connsiteY0" fmla="*/ 956428 h 3930644"/>
              <a:gd name="connsiteX1" fmla="*/ 1619668 w 4814662"/>
              <a:gd name="connsiteY1" fmla="*/ 6228 h 3930644"/>
              <a:gd name="connsiteX2" fmla="*/ 2998092 w 4814662"/>
              <a:gd name="connsiteY2" fmla="*/ 524843 h 3930644"/>
              <a:gd name="connsiteX3" fmla="*/ 3926139 w 4814662"/>
              <a:gd name="connsiteY3" fmla="*/ 101762 h 3930644"/>
              <a:gd name="connsiteX4" fmla="*/ 4813244 w 4814662"/>
              <a:gd name="connsiteY4" fmla="*/ 879685 h 3930644"/>
              <a:gd name="connsiteX5" fmla="*/ 4130856 w 4814662"/>
              <a:gd name="connsiteY5" fmla="*/ 1766789 h 3930644"/>
              <a:gd name="connsiteX6" fmla="*/ 4062617 w 4814662"/>
              <a:gd name="connsiteY6" fmla="*/ 2080688 h 3930644"/>
              <a:gd name="connsiteX7" fmla="*/ 3516706 w 4814662"/>
              <a:gd name="connsiteY7" fmla="*/ 2162574 h 3930644"/>
              <a:gd name="connsiteX8" fmla="*/ 3284695 w 4814662"/>
              <a:gd name="connsiteY8" fmla="*/ 2476473 h 3930644"/>
              <a:gd name="connsiteX9" fmla="*/ 3707775 w 4814662"/>
              <a:gd name="connsiteY9" fmla="*/ 2844962 h 3930644"/>
              <a:gd name="connsiteX10" fmla="*/ 3380229 w 4814662"/>
              <a:gd name="connsiteY10" fmla="*/ 3527350 h 3930644"/>
              <a:gd name="connsiteX11" fmla="*/ 2875262 w 4814662"/>
              <a:gd name="connsiteY11" fmla="*/ 3718419 h 3930644"/>
              <a:gd name="connsiteX12" fmla="*/ 2506772 w 4814662"/>
              <a:gd name="connsiteY12" fmla="*/ 3909488 h 3930644"/>
              <a:gd name="connsiteX13" fmla="*/ 1578724 w 4814662"/>
              <a:gd name="connsiteY13" fmla="*/ 3841249 h 3930644"/>
              <a:gd name="connsiteX14" fmla="*/ 1278474 w 4814662"/>
              <a:gd name="connsiteY14" fmla="*/ 3158861 h 3930644"/>
              <a:gd name="connsiteX15" fmla="*/ 664324 w 4814662"/>
              <a:gd name="connsiteY15" fmla="*/ 2790371 h 3930644"/>
              <a:gd name="connsiteX16" fmla="*/ 200301 w 4814662"/>
              <a:gd name="connsiteY16" fmla="*/ 2244461 h 3930644"/>
              <a:gd name="connsiteX17" fmla="*/ 24398 w 4814662"/>
              <a:gd name="connsiteY17" fmla="*/ 1562073 h 3930644"/>
              <a:gd name="connsiteX18" fmla="*/ 578438 w 4814662"/>
              <a:gd name="connsiteY18" fmla="*/ 956428 h 3930644"/>
              <a:gd name="connsiteX0" fmla="*/ 556441 w 4792665"/>
              <a:gd name="connsiteY0" fmla="*/ 956428 h 3930644"/>
              <a:gd name="connsiteX1" fmla="*/ 1597671 w 4792665"/>
              <a:gd name="connsiteY1" fmla="*/ 6228 h 3930644"/>
              <a:gd name="connsiteX2" fmla="*/ 2976095 w 4792665"/>
              <a:gd name="connsiteY2" fmla="*/ 524843 h 3930644"/>
              <a:gd name="connsiteX3" fmla="*/ 3904142 w 4792665"/>
              <a:gd name="connsiteY3" fmla="*/ 101762 h 3930644"/>
              <a:gd name="connsiteX4" fmla="*/ 4791247 w 4792665"/>
              <a:gd name="connsiteY4" fmla="*/ 879685 h 3930644"/>
              <a:gd name="connsiteX5" fmla="*/ 4108859 w 4792665"/>
              <a:gd name="connsiteY5" fmla="*/ 1766789 h 3930644"/>
              <a:gd name="connsiteX6" fmla="*/ 4040620 w 4792665"/>
              <a:gd name="connsiteY6" fmla="*/ 2080688 h 3930644"/>
              <a:gd name="connsiteX7" fmla="*/ 3494709 w 4792665"/>
              <a:gd name="connsiteY7" fmla="*/ 2162574 h 3930644"/>
              <a:gd name="connsiteX8" fmla="*/ 3262698 w 4792665"/>
              <a:gd name="connsiteY8" fmla="*/ 2476473 h 3930644"/>
              <a:gd name="connsiteX9" fmla="*/ 3685778 w 4792665"/>
              <a:gd name="connsiteY9" fmla="*/ 2844962 h 3930644"/>
              <a:gd name="connsiteX10" fmla="*/ 3358232 w 4792665"/>
              <a:gd name="connsiteY10" fmla="*/ 3527350 h 3930644"/>
              <a:gd name="connsiteX11" fmla="*/ 2853265 w 4792665"/>
              <a:gd name="connsiteY11" fmla="*/ 3718419 h 3930644"/>
              <a:gd name="connsiteX12" fmla="*/ 2484775 w 4792665"/>
              <a:gd name="connsiteY12" fmla="*/ 3909488 h 3930644"/>
              <a:gd name="connsiteX13" fmla="*/ 1556727 w 4792665"/>
              <a:gd name="connsiteY13" fmla="*/ 3841249 h 3930644"/>
              <a:gd name="connsiteX14" fmla="*/ 1256477 w 4792665"/>
              <a:gd name="connsiteY14" fmla="*/ 3158861 h 3930644"/>
              <a:gd name="connsiteX15" fmla="*/ 642327 w 4792665"/>
              <a:gd name="connsiteY15" fmla="*/ 2790371 h 3930644"/>
              <a:gd name="connsiteX16" fmla="*/ 385254 w 4792665"/>
              <a:gd name="connsiteY16" fmla="*/ 2146619 h 3930644"/>
              <a:gd name="connsiteX17" fmla="*/ 2401 w 4792665"/>
              <a:gd name="connsiteY17" fmla="*/ 1562073 h 3930644"/>
              <a:gd name="connsiteX18" fmla="*/ 556441 w 4792665"/>
              <a:gd name="connsiteY18" fmla="*/ 956428 h 3930644"/>
              <a:gd name="connsiteX0" fmla="*/ 556441 w 4792665"/>
              <a:gd name="connsiteY0" fmla="*/ 956428 h 3930644"/>
              <a:gd name="connsiteX1" fmla="*/ 1597671 w 4792665"/>
              <a:gd name="connsiteY1" fmla="*/ 6228 h 3930644"/>
              <a:gd name="connsiteX2" fmla="*/ 2976095 w 4792665"/>
              <a:gd name="connsiteY2" fmla="*/ 524843 h 3930644"/>
              <a:gd name="connsiteX3" fmla="*/ 3904142 w 4792665"/>
              <a:gd name="connsiteY3" fmla="*/ 101762 h 3930644"/>
              <a:gd name="connsiteX4" fmla="*/ 4791247 w 4792665"/>
              <a:gd name="connsiteY4" fmla="*/ 879685 h 3930644"/>
              <a:gd name="connsiteX5" fmla="*/ 4108859 w 4792665"/>
              <a:gd name="connsiteY5" fmla="*/ 1766789 h 3930644"/>
              <a:gd name="connsiteX6" fmla="*/ 4040620 w 4792665"/>
              <a:gd name="connsiteY6" fmla="*/ 2080688 h 3930644"/>
              <a:gd name="connsiteX7" fmla="*/ 3494709 w 4792665"/>
              <a:gd name="connsiteY7" fmla="*/ 2162574 h 3930644"/>
              <a:gd name="connsiteX8" fmla="*/ 3262698 w 4792665"/>
              <a:gd name="connsiteY8" fmla="*/ 2476473 h 3930644"/>
              <a:gd name="connsiteX9" fmla="*/ 3685778 w 4792665"/>
              <a:gd name="connsiteY9" fmla="*/ 2844962 h 3930644"/>
              <a:gd name="connsiteX10" fmla="*/ 3358232 w 4792665"/>
              <a:gd name="connsiteY10" fmla="*/ 3527350 h 3930644"/>
              <a:gd name="connsiteX11" fmla="*/ 2853265 w 4792665"/>
              <a:gd name="connsiteY11" fmla="*/ 3718419 h 3930644"/>
              <a:gd name="connsiteX12" fmla="*/ 2484775 w 4792665"/>
              <a:gd name="connsiteY12" fmla="*/ 3909488 h 3930644"/>
              <a:gd name="connsiteX13" fmla="*/ 1556727 w 4792665"/>
              <a:gd name="connsiteY13" fmla="*/ 3841249 h 3930644"/>
              <a:gd name="connsiteX14" fmla="*/ 1256477 w 4792665"/>
              <a:gd name="connsiteY14" fmla="*/ 3158861 h 3930644"/>
              <a:gd name="connsiteX15" fmla="*/ 1129267 w 4792665"/>
              <a:gd name="connsiteY15" fmla="*/ 2252236 h 3930644"/>
              <a:gd name="connsiteX16" fmla="*/ 385254 w 4792665"/>
              <a:gd name="connsiteY16" fmla="*/ 2146619 h 3930644"/>
              <a:gd name="connsiteX17" fmla="*/ 2401 w 4792665"/>
              <a:gd name="connsiteY17" fmla="*/ 1562073 h 3930644"/>
              <a:gd name="connsiteX18" fmla="*/ 556441 w 4792665"/>
              <a:gd name="connsiteY18" fmla="*/ 956428 h 3930644"/>
              <a:gd name="connsiteX0" fmla="*/ 556441 w 4792665"/>
              <a:gd name="connsiteY0" fmla="*/ 956428 h 3917369"/>
              <a:gd name="connsiteX1" fmla="*/ 1597671 w 4792665"/>
              <a:gd name="connsiteY1" fmla="*/ 6228 h 3917369"/>
              <a:gd name="connsiteX2" fmla="*/ 2976095 w 4792665"/>
              <a:gd name="connsiteY2" fmla="*/ 524843 h 3917369"/>
              <a:gd name="connsiteX3" fmla="*/ 3904142 w 4792665"/>
              <a:gd name="connsiteY3" fmla="*/ 101762 h 3917369"/>
              <a:gd name="connsiteX4" fmla="*/ 4791247 w 4792665"/>
              <a:gd name="connsiteY4" fmla="*/ 879685 h 3917369"/>
              <a:gd name="connsiteX5" fmla="*/ 4108859 w 4792665"/>
              <a:gd name="connsiteY5" fmla="*/ 1766789 h 3917369"/>
              <a:gd name="connsiteX6" fmla="*/ 4040620 w 4792665"/>
              <a:gd name="connsiteY6" fmla="*/ 2080688 h 3917369"/>
              <a:gd name="connsiteX7" fmla="*/ 3494709 w 4792665"/>
              <a:gd name="connsiteY7" fmla="*/ 2162574 h 3917369"/>
              <a:gd name="connsiteX8" fmla="*/ 3262698 w 4792665"/>
              <a:gd name="connsiteY8" fmla="*/ 2476473 h 3917369"/>
              <a:gd name="connsiteX9" fmla="*/ 3685778 w 4792665"/>
              <a:gd name="connsiteY9" fmla="*/ 2844962 h 3917369"/>
              <a:gd name="connsiteX10" fmla="*/ 3358232 w 4792665"/>
              <a:gd name="connsiteY10" fmla="*/ 3527350 h 3917369"/>
              <a:gd name="connsiteX11" fmla="*/ 2853265 w 4792665"/>
              <a:gd name="connsiteY11" fmla="*/ 3718419 h 3917369"/>
              <a:gd name="connsiteX12" fmla="*/ 2484775 w 4792665"/>
              <a:gd name="connsiteY12" fmla="*/ 3909488 h 3917369"/>
              <a:gd name="connsiteX13" fmla="*/ 2019320 w 4792665"/>
              <a:gd name="connsiteY13" fmla="*/ 3437648 h 3917369"/>
              <a:gd name="connsiteX14" fmla="*/ 1256477 w 4792665"/>
              <a:gd name="connsiteY14" fmla="*/ 3158861 h 3917369"/>
              <a:gd name="connsiteX15" fmla="*/ 1129267 w 4792665"/>
              <a:gd name="connsiteY15" fmla="*/ 2252236 h 3917369"/>
              <a:gd name="connsiteX16" fmla="*/ 385254 w 4792665"/>
              <a:gd name="connsiteY16" fmla="*/ 2146619 h 3917369"/>
              <a:gd name="connsiteX17" fmla="*/ 2401 w 4792665"/>
              <a:gd name="connsiteY17" fmla="*/ 1562073 h 3917369"/>
              <a:gd name="connsiteX18" fmla="*/ 556441 w 4792665"/>
              <a:gd name="connsiteY18" fmla="*/ 956428 h 3917369"/>
              <a:gd name="connsiteX0" fmla="*/ 556441 w 4792665"/>
              <a:gd name="connsiteY0" fmla="*/ 956428 h 3722474"/>
              <a:gd name="connsiteX1" fmla="*/ 1597671 w 4792665"/>
              <a:gd name="connsiteY1" fmla="*/ 6228 h 3722474"/>
              <a:gd name="connsiteX2" fmla="*/ 2976095 w 4792665"/>
              <a:gd name="connsiteY2" fmla="*/ 524843 h 3722474"/>
              <a:gd name="connsiteX3" fmla="*/ 3904142 w 4792665"/>
              <a:gd name="connsiteY3" fmla="*/ 101762 h 3722474"/>
              <a:gd name="connsiteX4" fmla="*/ 4791247 w 4792665"/>
              <a:gd name="connsiteY4" fmla="*/ 879685 h 3722474"/>
              <a:gd name="connsiteX5" fmla="*/ 4108859 w 4792665"/>
              <a:gd name="connsiteY5" fmla="*/ 1766789 h 3722474"/>
              <a:gd name="connsiteX6" fmla="*/ 4040620 w 4792665"/>
              <a:gd name="connsiteY6" fmla="*/ 2080688 h 3722474"/>
              <a:gd name="connsiteX7" fmla="*/ 3494709 w 4792665"/>
              <a:gd name="connsiteY7" fmla="*/ 2162574 h 3722474"/>
              <a:gd name="connsiteX8" fmla="*/ 3262698 w 4792665"/>
              <a:gd name="connsiteY8" fmla="*/ 2476473 h 3722474"/>
              <a:gd name="connsiteX9" fmla="*/ 3685778 w 4792665"/>
              <a:gd name="connsiteY9" fmla="*/ 2844962 h 3722474"/>
              <a:gd name="connsiteX10" fmla="*/ 3358232 w 4792665"/>
              <a:gd name="connsiteY10" fmla="*/ 3527350 h 3722474"/>
              <a:gd name="connsiteX11" fmla="*/ 2853265 w 4792665"/>
              <a:gd name="connsiteY11" fmla="*/ 3718419 h 3722474"/>
              <a:gd name="connsiteX12" fmla="*/ 2594337 w 4792665"/>
              <a:gd name="connsiteY12" fmla="*/ 3395814 h 3722474"/>
              <a:gd name="connsiteX13" fmla="*/ 2019320 w 4792665"/>
              <a:gd name="connsiteY13" fmla="*/ 3437648 h 3722474"/>
              <a:gd name="connsiteX14" fmla="*/ 1256477 w 4792665"/>
              <a:gd name="connsiteY14" fmla="*/ 3158861 h 3722474"/>
              <a:gd name="connsiteX15" fmla="*/ 1129267 w 4792665"/>
              <a:gd name="connsiteY15" fmla="*/ 2252236 h 3722474"/>
              <a:gd name="connsiteX16" fmla="*/ 385254 w 4792665"/>
              <a:gd name="connsiteY16" fmla="*/ 2146619 h 3722474"/>
              <a:gd name="connsiteX17" fmla="*/ 2401 w 4792665"/>
              <a:gd name="connsiteY17" fmla="*/ 1562073 h 3722474"/>
              <a:gd name="connsiteX18" fmla="*/ 556441 w 4792665"/>
              <a:gd name="connsiteY18" fmla="*/ 956428 h 3722474"/>
              <a:gd name="connsiteX0" fmla="*/ 556441 w 4792665"/>
              <a:gd name="connsiteY0" fmla="*/ 956428 h 3534067"/>
              <a:gd name="connsiteX1" fmla="*/ 1597671 w 4792665"/>
              <a:gd name="connsiteY1" fmla="*/ 6228 h 3534067"/>
              <a:gd name="connsiteX2" fmla="*/ 2976095 w 4792665"/>
              <a:gd name="connsiteY2" fmla="*/ 524843 h 3534067"/>
              <a:gd name="connsiteX3" fmla="*/ 3904142 w 4792665"/>
              <a:gd name="connsiteY3" fmla="*/ 101762 h 3534067"/>
              <a:gd name="connsiteX4" fmla="*/ 4791247 w 4792665"/>
              <a:gd name="connsiteY4" fmla="*/ 879685 h 3534067"/>
              <a:gd name="connsiteX5" fmla="*/ 4108859 w 4792665"/>
              <a:gd name="connsiteY5" fmla="*/ 1766789 h 3534067"/>
              <a:gd name="connsiteX6" fmla="*/ 4040620 w 4792665"/>
              <a:gd name="connsiteY6" fmla="*/ 2080688 h 3534067"/>
              <a:gd name="connsiteX7" fmla="*/ 3494709 w 4792665"/>
              <a:gd name="connsiteY7" fmla="*/ 2162574 h 3534067"/>
              <a:gd name="connsiteX8" fmla="*/ 3262698 w 4792665"/>
              <a:gd name="connsiteY8" fmla="*/ 2476473 h 3534067"/>
              <a:gd name="connsiteX9" fmla="*/ 3685778 w 4792665"/>
              <a:gd name="connsiteY9" fmla="*/ 2844962 h 3534067"/>
              <a:gd name="connsiteX10" fmla="*/ 3358232 w 4792665"/>
              <a:gd name="connsiteY10" fmla="*/ 3527350 h 3534067"/>
              <a:gd name="connsiteX11" fmla="*/ 3084562 w 4792665"/>
              <a:gd name="connsiteY11" fmla="*/ 3204745 h 3534067"/>
              <a:gd name="connsiteX12" fmla="*/ 2594337 w 4792665"/>
              <a:gd name="connsiteY12" fmla="*/ 3395814 h 3534067"/>
              <a:gd name="connsiteX13" fmla="*/ 2019320 w 4792665"/>
              <a:gd name="connsiteY13" fmla="*/ 3437648 h 3534067"/>
              <a:gd name="connsiteX14" fmla="*/ 1256477 w 4792665"/>
              <a:gd name="connsiteY14" fmla="*/ 3158861 h 3534067"/>
              <a:gd name="connsiteX15" fmla="*/ 1129267 w 4792665"/>
              <a:gd name="connsiteY15" fmla="*/ 2252236 h 3534067"/>
              <a:gd name="connsiteX16" fmla="*/ 385254 w 4792665"/>
              <a:gd name="connsiteY16" fmla="*/ 2146619 h 3534067"/>
              <a:gd name="connsiteX17" fmla="*/ 2401 w 4792665"/>
              <a:gd name="connsiteY17" fmla="*/ 1562073 h 3534067"/>
              <a:gd name="connsiteX18" fmla="*/ 556441 w 4792665"/>
              <a:gd name="connsiteY18" fmla="*/ 956428 h 3534067"/>
              <a:gd name="connsiteX0" fmla="*/ 556441 w 4792665"/>
              <a:gd name="connsiteY0" fmla="*/ 956428 h 3453416"/>
              <a:gd name="connsiteX1" fmla="*/ 1597671 w 4792665"/>
              <a:gd name="connsiteY1" fmla="*/ 6228 h 3453416"/>
              <a:gd name="connsiteX2" fmla="*/ 2976095 w 4792665"/>
              <a:gd name="connsiteY2" fmla="*/ 524843 h 3453416"/>
              <a:gd name="connsiteX3" fmla="*/ 3904142 w 4792665"/>
              <a:gd name="connsiteY3" fmla="*/ 101762 h 3453416"/>
              <a:gd name="connsiteX4" fmla="*/ 4791247 w 4792665"/>
              <a:gd name="connsiteY4" fmla="*/ 879685 h 3453416"/>
              <a:gd name="connsiteX5" fmla="*/ 4108859 w 4792665"/>
              <a:gd name="connsiteY5" fmla="*/ 1766789 h 3453416"/>
              <a:gd name="connsiteX6" fmla="*/ 4040620 w 4792665"/>
              <a:gd name="connsiteY6" fmla="*/ 2080688 h 3453416"/>
              <a:gd name="connsiteX7" fmla="*/ 3494709 w 4792665"/>
              <a:gd name="connsiteY7" fmla="*/ 2162574 h 3453416"/>
              <a:gd name="connsiteX8" fmla="*/ 3262698 w 4792665"/>
              <a:gd name="connsiteY8" fmla="*/ 2476473 h 3453416"/>
              <a:gd name="connsiteX9" fmla="*/ 3685778 w 4792665"/>
              <a:gd name="connsiteY9" fmla="*/ 2844962 h 3453416"/>
              <a:gd name="connsiteX10" fmla="*/ 3455620 w 4792665"/>
              <a:gd name="connsiteY10" fmla="*/ 3062597 h 3453416"/>
              <a:gd name="connsiteX11" fmla="*/ 3084562 w 4792665"/>
              <a:gd name="connsiteY11" fmla="*/ 3204745 h 3453416"/>
              <a:gd name="connsiteX12" fmla="*/ 2594337 w 4792665"/>
              <a:gd name="connsiteY12" fmla="*/ 3395814 h 3453416"/>
              <a:gd name="connsiteX13" fmla="*/ 2019320 w 4792665"/>
              <a:gd name="connsiteY13" fmla="*/ 3437648 h 3453416"/>
              <a:gd name="connsiteX14" fmla="*/ 1256477 w 4792665"/>
              <a:gd name="connsiteY14" fmla="*/ 3158861 h 3453416"/>
              <a:gd name="connsiteX15" fmla="*/ 1129267 w 4792665"/>
              <a:gd name="connsiteY15" fmla="*/ 2252236 h 3453416"/>
              <a:gd name="connsiteX16" fmla="*/ 385254 w 4792665"/>
              <a:gd name="connsiteY16" fmla="*/ 2146619 h 3453416"/>
              <a:gd name="connsiteX17" fmla="*/ 2401 w 4792665"/>
              <a:gd name="connsiteY17" fmla="*/ 1562073 h 3453416"/>
              <a:gd name="connsiteX18" fmla="*/ 556441 w 4792665"/>
              <a:gd name="connsiteY18" fmla="*/ 956428 h 3453416"/>
              <a:gd name="connsiteX0" fmla="*/ 556441 w 4792665"/>
              <a:gd name="connsiteY0" fmla="*/ 956428 h 3453416"/>
              <a:gd name="connsiteX1" fmla="*/ 1597671 w 4792665"/>
              <a:gd name="connsiteY1" fmla="*/ 6228 h 3453416"/>
              <a:gd name="connsiteX2" fmla="*/ 2976095 w 4792665"/>
              <a:gd name="connsiteY2" fmla="*/ 524843 h 3453416"/>
              <a:gd name="connsiteX3" fmla="*/ 3904142 w 4792665"/>
              <a:gd name="connsiteY3" fmla="*/ 101762 h 3453416"/>
              <a:gd name="connsiteX4" fmla="*/ 4791247 w 4792665"/>
              <a:gd name="connsiteY4" fmla="*/ 879685 h 3453416"/>
              <a:gd name="connsiteX5" fmla="*/ 4108859 w 4792665"/>
              <a:gd name="connsiteY5" fmla="*/ 1766789 h 3453416"/>
              <a:gd name="connsiteX6" fmla="*/ 4040620 w 4792665"/>
              <a:gd name="connsiteY6" fmla="*/ 2080688 h 3453416"/>
              <a:gd name="connsiteX7" fmla="*/ 3494709 w 4792665"/>
              <a:gd name="connsiteY7" fmla="*/ 2162574 h 3453416"/>
              <a:gd name="connsiteX8" fmla="*/ 3469648 w 4792665"/>
              <a:gd name="connsiteY8" fmla="*/ 2390861 h 3453416"/>
              <a:gd name="connsiteX9" fmla="*/ 3685778 w 4792665"/>
              <a:gd name="connsiteY9" fmla="*/ 2844962 h 3453416"/>
              <a:gd name="connsiteX10" fmla="*/ 3455620 w 4792665"/>
              <a:gd name="connsiteY10" fmla="*/ 3062597 h 3453416"/>
              <a:gd name="connsiteX11" fmla="*/ 3084562 w 4792665"/>
              <a:gd name="connsiteY11" fmla="*/ 3204745 h 3453416"/>
              <a:gd name="connsiteX12" fmla="*/ 2594337 w 4792665"/>
              <a:gd name="connsiteY12" fmla="*/ 3395814 h 3453416"/>
              <a:gd name="connsiteX13" fmla="*/ 2019320 w 4792665"/>
              <a:gd name="connsiteY13" fmla="*/ 3437648 h 3453416"/>
              <a:gd name="connsiteX14" fmla="*/ 1256477 w 4792665"/>
              <a:gd name="connsiteY14" fmla="*/ 3158861 h 3453416"/>
              <a:gd name="connsiteX15" fmla="*/ 1129267 w 4792665"/>
              <a:gd name="connsiteY15" fmla="*/ 2252236 h 3453416"/>
              <a:gd name="connsiteX16" fmla="*/ 385254 w 4792665"/>
              <a:gd name="connsiteY16" fmla="*/ 2146619 h 3453416"/>
              <a:gd name="connsiteX17" fmla="*/ 2401 w 4792665"/>
              <a:gd name="connsiteY17" fmla="*/ 1562073 h 3453416"/>
              <a:gd name="connsiteX18" fmla="*/ 556441 w 4792665"/>
              <a:gd name="connsiteY18" fmla="*/ 956428 h 3453416"/>
              <a:gd name="connsiteX0" fmla="*/ 556441 w 4792665"/>
              <a:gd name="connsiteY0" fmla="*/ 956428 h 3453416"/>
              <a:gd name="connsiteX1" fmla="*/ 1597671 w 4792665"/>
              <a:gd name="connsiteY1" fmla="*/ 6228 h 3453416"/>
              <a:gd name="connsiteX2" fmla="*/ 2976095 w 4792665"/>
              <a:gd name="connsiteY2" fmla="*/ 524843 h 3453416"/>
              <a:gd name="connsiteX3" fmla="*/ 3904142 w 4792665"/>
              <a:gd name="connsiteY3" fmla="*/ 101762 h 3453416"/>
              <a:gd name="connsiteX4" fmla="*/ 4791247 w 4792665"/>
              <a:gd name="connsiteY4" fmla="*/ 879685 h 3453416"/>
              <a:gd name="connsiteX5" fmla="*/ 4108859 w 4792665"/>
              <a:gd name="connsiteY5" fmla="*/ 1766789 h 3453416"/>
              <a:gd name="connsiteX6" fmla="*/ 4040620 w 4792665"/>
              <a:gd name="connsiteY6" fmla="*/ 2080688 h 3453416"/>
              <a:gd name="connsiteX7" fmla="*/ 3494709 w 4792665"/>
              <a:gd name="connsiteY7" fmla="*/ 2162574 h 3453416"/>
              <a:gd name="connsiteX8" fmla="*/ 3469648 w 4792665"/>
              <a:gd name="connsiteY8" fmla="*/ 2390861 h 3453416"/>
              <a:gd name="connsiteX9" fmla="*/ 3685778 w 4792665"/>
              <a:gd name="connsiteY9" fmla="*/ 2844962 h 3453416"/>
              <a:gd name="connsiteX10" fmla="*/ 3455620 w 4792665"/>
              <a:gd name="connsiteY10" fmla="*/ 3062597 h 3453416"/>
              <a:gd name="connsiteX11" fmla="*/ 3084562 w 4792665"/>
              <a:gd name="connsiteY11" fmla="*/ 3204745 h 3453416"/>
              <a:gd name="connsiteX12" fmla="*/ 2594337 w 4792665"/>
              <a:gd name="connsiteY12" fmla="*/ 3395814 h 3453416"/>
              <a:gd name="connsiteX13" fmla="*/ 2019320 w 4792665"/>
              <a:gd name="connsiteY13" fmla="*/ 3437648 h 3453416"/>
              <a:gd name="connsiteX14" fmla="*/ 1256477 w 4792665"/>
              <a:gd name="connsiteY14" fmla="*/ 3158861 h 3453416"/>
              <a:gd name="connsiteX15" fmla="*/ 1129267 w 4792665"/>
              <a:gd name="connsiteY15" fmla="*/ 2252236 h 3453416"/>
              <a:gd name="connsiteX16" fmla="*/ 385254 w 4792665"/>
              <a:gd name="connsiteY16" fmla="*/ 2146619 h 3453416"/>
              <a:gd name="connsiteX17" fmla="*/ 2401 w 4792665"/>
              <a:gd name="connsiteY17" fmla="*/ 1562073 h 3453416"/>
              <a:gd name="connsiteX18" fmla="*/ 556441 w 4792665"/>
              <a:gd name="connsiteY18" fmla="*/ 956428 h 3453416"/>
              <a:gd name="connsiteX0" fmla="*/ 556441 w 4792665"/>
              <a:gd name="connsiteY0" fmla="*/ 956428 h 3453416"/>
              <a:gd name="connsiteX1" fmla="*/ 1597671 w 4792665"/>
              <a:gd name="connsiteY1" fmla="*/ 6228 h 3453416"/>
              <a:gd name="connsiteX2" fmla="*/ 2976095 w 4792665"/>
              <a:gd name="connsiteY2" fmla="*/ 524843 h 3453416"/>
              <a:gd name="connsiteX3" fmla="*/ 3904142 w 4792665"/>
              <a:gd name="connsiteY3" fmla="*/ 101762 h 3453416"/>
              <a:gd name="connsiteX4" fmla="*/ 4791247 w 4792665"/>
              <a:gd name="connsiteY4" fmla="*/ 879685 h 3453416"/>
              <a:gd name="connsiteX5" fmla="*/ 4108859 w 4792665"/>
              <a:gd name="connsiteY5" fmla="*/ 1766789 h 3453416"/>
              <a:gd name="connsiteX6" fmla="*/ 4040620 w 4792665"/>
              <a:gd name="connsiteY6" fmla="*/ 2080688 h 3453416"/>
              <a:gd name="connsiteX7" fmla="*/ 3494709 w 4792665"/>
              <a:gd name="connsiteY7" fmla="*/ 2162574 h 3453416"/>
              <a:gd name="connsiteX8" fmla="*/ 3469648 w 4792665"/>
              <a:gd name="connsiteY8" fmla="*/ 2390861 h 3453416"/>
              <a:gd name="connsiteX9" fmla="*/ 3685778 w 4792665"/>
              <a:gd name="connsiteY9" fmla="*/ 2844962 h 3453416"/>
              <a:gd name="connsiteX10" fmla="*/ 3455620 w 4792665"/>
              <a:gd name="connsiteY10" fmla="*/ 3062597 h 3453416"/>
              <a:gd name="connsiteX11" fmla="*/ 3084562 w 4792665"/>
              <a:gd name="connsiteY11" fmla="*/ 3204745 h 3453416"/>
              <a:gd name="connsiteX12" fmla="*/ 2594337 w 4792665"/>
              <a:gd name="connsiteY12" fmla="*/ 3395814 h 3453416"/>
              <a:gd name="connsiteX13" fmla="*/ 2019320 w 4792665"/>
              <a:gd name="connsiteY13" fmla="*/ 3437648 h 3453416"/>
              <a:gd name="connsiteX14" fmla="*/ 1256477 w 4792665"/>
              <a:gd name="connsiteY14" fmla="*/ 3158861 h 3453416"/>
              <a:gd name="connsiteX15" fmla="*/ 1129267 w 4792665"/>
              <a:gd name="connsiteY15" fmla="*/ 2252236 h 3453416"/>
              <a:gd name="connsiteX16" fmla="*/ 385254 w 4792665"/>
              <a:gd name="connsiteY16" fmla="*/ 2146619 h 3453416"/>
              <a:gd name="connsiteX17" fmla="*/ 2401 w 4792665"/>
              <a:gd name="connsiteY17" fmla="*/ 1562073 h 3453416"/>
              <a:gd name="connsiteX18" fmla="*/ 556441 w 4792665"/>
              <a:gd name="connsiteY18" fmla="*/ 956428 h 3453416"/>
              <a:gd name="connsiteX0" fmla="*/ 556441 w 4792769"/>
              <a:gd name="connsiteY0" fmla="*/ 956428 h 3453416"/>
              <a:gd name="connsiteX1" fmla="*/ 1597671 w 4792769"/>
              <a:gd name="connsiteY1" fmla="*/ 6228 h 3453416"/>
              <a:gd name="connsiteX2" fmla="*/ 2976095 w 4792769"/>
              <a:gd name="connsiteY2" fmla="*/ 524843 h 3453416"/>
              <a:gd name="connsiteX3" fmla="*/ 3904142 w 4792769"/>
              <a:gd name="connsiteY3" fmla="*/ 101762 h 3453416"/>
              <a:gd name="connsiteX4" fmla="*/ 4791247 w 4792769"/>
              <a:gd name="connsiteY4" fmla="*/ 879685 h 3453416"/>
              <a:gd name="connsiteX5" fmla="*/ 4108859 w 4792769"/>
              <a:gd name="connsiteY5" fmla="*/ 1766789 h 3453416"/>
              <a:gd name="connsiteX6" fmla="*/ 3784976 w 4792769"/>
              <a:gd name="connsiteY6" fmla="*/ 2019537 h 3453416"/>
              <a:gd name="connsiteX7" fmla="*/ 3494709 w 4792769"/>
              <a:gd name="connsiteY7" fmla="*/ 2162574 h 3453416"/>
              <a:gd name="connsiteX8" fmla="*/ 3469648 w 4792769"/>
              <a:gd name="connsiteY8" fmla="*/ 2390861 h 3453416"/>
              <a:gd name="connsiteX9" fmla="*/ 3685778 w 4792769"/>
              <a:gd name="connsiteY9" fmla="*/ 2844962 h 3453416"/>
              <a:gd name="connsiteX10" fmla="*/ 3455620 w 4792769"/>
              <a:gd name="connsiteY10" fmla="*/ 3062597 h 3453416"/>
              <a:gd name="connsiteX11" fmla="*/ 3084562 w 4792769"/>
              <a:gd name="connsiteY11" fmla="*/ 3204745 h 3453416"/>
              <a:gd name="connsiteX12" fmla="*/ 2594337 w 4792769"/>
              <a:gd name="connsiteY12" fmla="*/ 3395814 h 3453416"/>
              <a:gd name="connsiteX13" fmla="*/ 2019320 w 4792769"/>
              <a:gd name="connsiteY13" fmla="*/ 3437648 h 3453416"/>
              <a:gd name="connsiteX14" fmla="*/ 1256477 w 4792769"/>
              <a:gd name="connsiteY14" fmla="*/ 3158861 h 3453416"/>
              <a:gd name="connsiteX15" fmla="*/ 1129267 w 4792769"/>
              <a:gd name="connsiteY15" fmla="*/ 2252236 h 3453416"/>
              <a:gd name="connsiteX16" fmla="*/ 385254 w 4792769"/>
              <a:gd name="connsiteY16" fmla="*/ 2146619 h 3453416"/>
              <a:gd name="connsiteX17" fmla="*/ 2401 w 4792769"/>
              <a:gd name="connsiteY17" fmla="*/ 1562073 h 3453416"/>
              <a:gd name="connsiteX18" fmla="*/ 556441 w 4792769"/>
              <a:gd name="connsiteY18" fmla="*/ 956428 h 3453416"/>
              <a:gd name="connsiteX0" fmla="*/ 556441 w 4795805"/>
              <a:gd name="connsiteY0" fmla="*/ 956428 h 3453416"/>
              <a:gd name="connsiteX1" fmla="*/ 1597671 w 4795805"/>
              <a:gd name="connsiteY1" fmla="*/ 6228 h 3453416"/>
              <a:gd name="connsiteX2" fmla="*/ 2976095 w 4795805"/>
              <a:gd name="connsiteY2" fmla="*/ 524843 h 3453416"/>
              <a:gd name="connsiteX3" fmla="*/ 3904142 w 4795805"/>
              <a:gd name="connsiteY3" fmla="*/ 101762 h 3453416"/>
              <a:gd name="connsiteX4" fmla="*/ 4791247 w 4795805"/>
              <a:gd name="connsiteY4" fmla="*/ 879685 h 3453416"/>
              <a:gd name="connsiteX5" fmla="*/ 4230595 w 4795805"/>
              <a:gd name="connsiteY5" fmla="*/ 1864632 h 3453416"/>
              <a:gd name="connsiteX6" fmla="*/ 3784976 w 4795805"/>
              <a:gd name="connsiteY6" fmla="*/ 2019537 h 3453416"/>
              <a:gd name="connsiteX7" fmla="*/ 3494709 w 4795805"/>
              <a:gd name="connsiteY7" fmla="*/ 2162574 h 3453416"/>
              <a:gd name="connsiteX8" fmla="*/ 3469648 w 4795805"/>
              <a:gd name="connsiteY8" fmla="*/ 2390861 h 3453416"/>
              <a:gd name="connsiteX9" fmla="*/ 3685778 w 4795805"/>
              <a:gd name="connsiteY9" fmla="*/ 2844962 h 3453416"/>
              <a:gd name="connsiteX10" fmla="*/ 3455620 w 4795805"/>
              <a:gd name="connsiteY10" fmla="*/ 3062597 h 3453416"/>
              <a:gd name="connsiteX11" fmla="*/ 3084562 w 4795805"/>
              <a:gd name="connsiteY11" fmla="*/ 3204745 h 3453416"/>
              <a:gd name="connsiteX12" fmla="*/ 2594337 w 4795805"/>
              <a:gd name="connsiteY12" fmla="*/ 3395814 h 3453416"/>
              <a:gd name="connsiteX13" fmla="*/ 2019320 w 4795805"/>
              <a:gd name="connsiteY13" fmla="*/ 3437648 h 3453416"/>
              <a:gd name="connsiteX14" fmla="*/ 1256477 w 4795805"/>
              <a:gd name="connsiteY14" fmla="*/ 3158861 h 3453416"/>
              <a:gd name="connsiteX15" fmla="*/ 1129267 w 4795805"/>
              <a:gd name="connsiteY15" fmla="*/ 2252236 h 3453416"/>
              <a:gd name="connsiteX16" fmla="*/ 385254 w 4795805"/>
              <a:gd name="connsiteY16" fmla="*/ 2146619 h 3453416"/>
              <a:gd name="connsiteX17" fmla="*/ 2401 w 4795805"/>
              <a:gd name="connsiteY17" fmla="*/ 1562073 h 3453416"/>
              <a:gd name="connsiteX18" fmla="*/ 556441 w 4795805"/>
              <a:gd name="connsiteY18" fmla="*/ 956428 h 3453416"/>
              <a:gd name="connsiteX0" fmla="*/ 556441 w 4795805"/>
              <a:gd name="connsiteY0" fmla="*/ 970327 h 3467315"/>
              <a:gd name="connsiteX1" fmla="*/ 1597671 w 4795805"/>
              <a:gd name="connsiteY1" fmla="*/ 20127 h 3467315"/>
              <a:gd name="connsiteX2" fmla="*/ 2976095 w 4795805"/>
              <a:gd name="connsiteY2" fmla="*/ 306365 h 3467315"/>
              <a:gd name="connsiteX3" fmla="*/ 3904142 w 4795805"/>
              <a:gd name="connsiteY3" fmla="*/ 115661 h 3467315"/>
              <a:gd name="connsiteX4" fmla="*/ 4791247 w 4795805"/>
              <a:gd name="connsiteY4" fmla="*/ 893584 h 3467315"/>
              <a:gd name="connsiteX5" fmla="*/ 4230595 w 4795805"/>
              <a:gd name="connsiteY5" fmla="*/ 1878531 h 3467315"/>
              <a:gd name="connsiteX6" fmla="*/ 3784976 w 4795805"/>
              <a:gd name="connsiteY6" fmla="*/ 2033436 h 3467315"/>
              <a:gd name="connsiteX7" fmla="*/ 3494709 w 4795805"/>
              <a:gd name="connsiteY7" fmla="*/ 2176473 h 3467315"/>
              <a:gd name="connsiteX8" fmla="*/ 3469648 w 4795805"/>
              <a:gd name="connsiteY8" fmla="*/ 2404760 h 3467315"/>
              <a:gd name="connsiteX9" fmla="*/ 3685778 w 4795805"/>
              <a:gd name="connsiteY9" fmla="*/ 2858861 h 3467315"/>
              <a:gd name="connsiteX10" fmla="*/ 3455620 w 4795805"/>
              <a:gd name="connsiteY10" fmla="*/ 3076496 h 3467315"/>
              <a:gd name="connsiteX11" fmla="*/ 3084562 w 4795805"/>
              <a:gd name="connsiteY11" fmla="*/ 3218644 h 3467315"/>
              <a:gd name="connsiteX12" fmla="*/ 2594337 w 4795805"/>
              <a:gd name="connsiteY12" fmla="*/ 3409713 h 3467315"/>
              <a:gd name="connsiteX13" fmla="*/ 2019320 w 4795805"/>
              <a:gd name="connsiteY13" fmla="*/ 3451547 h 3467315"/>
              <a:gd name="connsiteX14" fmla="*/ 1256477 w 4795805"/>
              <a:gd name="connsiteY14" fmla="*/ 3172760 h 3467315"/>
              <a:gd name="connsiteX15" fmla="*/ 1129267 w 4795805"/>
              <a:gd name="connsiteY15" fmla="*/ 2266135 h 3467315"/>
              <a:gd name="connsiteX16" fmla="*/ 385254 w 4795805"/>
              <a:gd name="connsiteY16" fmla="*/ 2160518 h 3467315"/>
              <a:gd name="connsiteX17" fmla="*/ 2401 w 4795805"/>
              <a:gd name="connsiteY17" fmla="*/ 1575972 h 3467315"/>
              <a:gd name="connsiteX18" fmla="*/ 556441 w 4795805"/>
              <a:gd name="connsiteY18" fmla="*/ 970327 h 3467315"/>
              <a:gd name="connsiteX0" fmla="*/ 432538 w 4793638"/>
              <a:gd name="connsiteY0" fmla="*/ 880708 h 3463309"/>
              <a:gd name="connsiteX1" fmla="*/ 1595504 w 4793638"/>
              <a:gd name="connsiteY1" fmla="*/ 16121 h 3463309"/>
              <a:gd name="connsiteX2" fmla="*/ 2973928 w 4793638"/>
              <a:gd name="connsiteY2" fmla="*/ 302359 h 3463309"/>
              <a:gd name="connsiteX3" fmla="*/ 3901975 w 4793638"/>
              <a:gd name="connsiteY3" fmla="*/ 111655 h 3463309"/>
              <a:gd name="connsiteX4" fmla="*/ 4789080 w 4793638"/>
              <a:gd name="connsiteY4" fmla="*/ 889578 h 3463309"/>
              <a:gd name="connsiteX5" fmla="*/ 4228428 w 4793638"/>
              <a:gd name="connsiteY5" fmla="*/ 1874525 h 3463309"/>
              <a:gd name="connsiteX6" fmla="*/ 3782809 w 4793638"/>
              <a:gd name="connsiteY6" fmla="*/ 2029430 h 3463309"/>
              <a:gd name="connsiteX7" fmla="*/ 3492542 w 4793638"/>
              <a:gd name="connsiteY7" fmla="*/ 2172467 h 3463309"/>
              <a:gd name="connsiteX8" fmla="*/ 3467481 w 4793638"/>
              <a:gd name="connsiteY8" fmla="*/ 2400754 h 3463309"/>
              <a:gd name="connsiteX9" fmla="*/ 3683611 w 4793638"/>
              <a:gd name="connsiteY9" fmla="*/ 2854855 h 3463309"/>
              <a:gd name="connsiteX10" fmla="*/ 3453453 w 4793638"/>
              <a:gd name="connsiteY10" fmla="*/ 3072490 h 3463309"/>
              <a:gd name="connsiteX11" fmla="*/ 3082395 w 4793638"/>
              <a:gd name="connsiteY11" fmla="*/ 3214638 h 3463309"/>
              <a:gd name="connsiteX12" fmla="*/ 2592170 w 4793638"/>
              <a:gd name="connsiteY12" fmla="*/ 3405707 h 3463309"/>
              <a:gd name="connsiteX13" fmla="*/ 2017153 w 4793638"/>
              <a:gd name="connsiteY13" fmla="*/ 3447541 h 3463309"/>
              <a:gd name="connsiteX14" fmla="*/ 1254310 w 4793638"/>
              <a:gd name="connsiteY14" fmla="*/ 3168754 h 3463309"/>
              <a:gd name="connsiteX15" fmla="*/ 1127100 w 4793638"/>
              <a:gd name="connsiteY15" fmla="*/ 2262129 h 3463309"/>
              <a:gd name="connsiteX16" fmla="*/ 383087 w 4793638"/>
              <a:gd name="connsiteY16" fmla="*/ 2156512 h 3463309"/>
              <a:gd name="connsiteX17" fmla="*/ 234 w 4793638"/>
              <a:gd name="connsiteY17" fmla="*/ 1571966 h 3463309"/>
              <a:gd name="connsiteX18" fmla="*/ 432538 w 4793638"/>
              <a:gd name="connsiteY18" fmla="*/ 880708 h 3463309"/>
              <a:gd name="connsiteX0" fmla="*/ 432538 w 4793638"/>
              <a:gd name="connsiteY0" fmla="*/ 880708 h 3477640"/>
              <a:gd name="connsiteX1" fmla="*/ 1595504 w 4793638"/>
              <a:gd name="connsiteY1" fmla="*/ 16121 h 3477640"/>
              <a:gd name="connsiteX2" fmla="*/ 2973928 w 4793638"/>
              <a:gd name="connsiteY2" fmla="*/ 302359 h 3477640"/>
              <a:gd name="connsiteX3" fmla="*/ 3901975 w 4793638"/>
              <a:gd name="connsiteY3" fmla="*/ 111655 h 3477640"/>
              <a:gd name="connsiteX4" fmla="*/ 4789080 w 4793638"/>
              <a:gd name="connsiteY4" fmla="*/ 889578 h 3477640"/>
              <a:gd name="connsiteX5" fmla="*/ 4228428 w 4793638"/>
              <a:gd name="connsiteY5" fmla="*/ 1874525 h 3477640"/>
              <a:gd name="connsiteX6" fmla="*/ 3782809 w 4793638"/>
              <a:gd name="connsiteY6" fmla="*/ 2029430 h 3477640"/>
              <a:gd name="connsiteX7" fmla="*/ 3492542 w 4793638"/>
              <a:gd name="connsiteY7" fmla="*/ 2172467 h 3477640"/>
              <a:gd name="connsiteX8" fmla="*/ 3467481 w 4793638"/>
              <a:gd name="connsiteY8" fmla="*/ 2400754 h 3477640"/>
              <a:gd name="connsiteX9" fmla="*/ 3683611 w 4793638"/>
              <a:gd name="connsiteY9" fmla="*/ 2854855 h 3477640"/>
              <a:gd name="connsiteX10" fmla="*/ 3453453 w 4793638"/>
              <a:gd name="connsiteY10" fmla="*/ 3072490 h 3477640"/>
              <a:gd name="connsiteX11" fmla="*/ 3082395 w 4793638"/>
              <a:gd name="connsiteY11" fmla="*/ 3214638 h 3477640"/>
              <a:gd name="connsiteX12" fmla="*/ 2592170 w 4793638"/>
              <a:gd name="connsiteY12" fmla="*/ 3405707 h 3477640"/>
              <a:gd name="connsiteX13" fmla="*/ 2017153 w 4793638"/>
              <a:gd name="connsiteY13" fmla="*/ 3447541 h 3477640"/>
              <a:gd name="connsiteX14" fmla="*/ 1388218 w 4793638"/>
              <a:gd name="connsiteY14" fmla="*/ 2973069 h 3477640"/>
              <a:gd name="connsiteX15" fmla="*/ 1127100 w 4793638"/>
              <a:gd name="connsiteY15" fmla="*/ 2262129 h 3477640"/>
              <a:gd name="connsiteX16" fmla="*/ 383087 w 4793638"/>
              <a:gd name="connsiteY16" fmla="*/ 2156512 h 3477640"/>
              <a:gd name="connsiteX17" fmla="*/ 234 w 4793638"/>
              <a:gd name="connsiteY17" fmla="*/ 1571966 h 3477640"/>
              <a:gd name="connsiteX18" fmla="*/ 432538 w 4793638"/>
              <a:gd name="connsiteY18" fmla="*/ 880708 h 3477640"/>
              <a:gd name="connsiteX0" fmla="*/ 432538 w 4793638"/>
              <a:gd name="connsiteY0" fmla="*/ 880708 h 3406413"/>
              <a:gd name="connsiteX1" fmla="*/ 1595504 w 4793638"/>
              <a:gd name="connsiteY1" fmla="*/ 16121 h 3406413"/>
              <a:gd name="connsiteX2" fmla="*/ 2973928 w 4793638"/>
              <a:gd name="connsiteY2" fmla="*/ 302359 h 3406413"/>
              <a:gd name="connsiteX3" fmla="*/ 3901975 w 4793638"/>
              <a:gd name="connsiteY3" fmla="*/ 111655 h 3406413"/>
              <a:gd name="connsiteX4" fmla="*/ 4789080 w 4793638"/>
              <a:gd name="connsiteY4" fmla="*/ 889578 h 3406413"/>
              <a:gd name="connsiteX5" fmla="*/ 4228428 w 4793638"/>
              <a:gd name="connsiteY5" fmla="*/ 1874525 h 3406413"/>
              <a:gd name="connsiteX6" fmla="*/ 3782809 w 4793638"/>
              <a:gd name="connsiteY6" fmla="*/ 2029430 h 3406413"/>
              <a:gd name="connsiteX7" fmla="*/ 3492542 w 4793638"/>
              <a:gd name="connsiteY7" fmla="*/ 2172467 h 3406413"/>
              <a:gd name="connsiteX8" fmla="*/ 3467481 w 4793638"/>
              <a:gd name="connsiteY8" fmla="*/ 2400754 h 3406413"/>
              <a:gd name="connsiteX9" fmla="*/ 3683611 w 4793638"/>
              <a:gd name="connsiteY9" fmla="*/ 2854855 h 3406413"/>
              <a:gd name="connsiteX10" fmla="*/ 3453453 w 4793638"/>
              <a:gd name="connsiteY10" fmla="*/ 3072490 h 3406413"/>
              <a:gd name="connsiteX11" fmla="*/ 3082395 w 4793638"/>
              <a:gd name="connsiteY11" fmla="*/ 3214638 h 3406413"/>
              <a:gd name="connsiteX12" fmla="*/ 2592170 w 4793638"/>
              <a:gd name="connsiteY12" fmla="*/ 3405707 h 3406413"/>
              <a:gd name="connsiteX13" fmla="*/ 2017153 w 4793638"/>
              <a:gd name="connsiteY13" fmla="*/ 3141782 h 3406413"/>
              <a:gd name="connsiteX14" fmla="*/ 1388218 w 4793638"/>
              <a:gd name="connsiteY14" fmla="*/ 2973069 h 3406413"/>
              <a:gd name="connsiteX15" fmla="*/ 1127100 w 4793638"/>
              <a:gd name="connsiteY15" fmla="*/ 2262129 h 3406413"/>
              <a:gd name="connsiteX16" fmla="*/ 383087 w 4793638"/>
              <a:gd name="connsiteY16" fmla="*/ 2156512 h 3406413"/>
              <a:gd name="connsiteX17" fmla="*/ 234 w 4793638"/>
              <a:gd name="connsiteY17" fmla="*/ 1571966 h 3406413"/>
              <a:gd name="connsiteX18" fmla="*/ 432538 w 4793638"/>
              <a:gd name="connsiteY18" fmla="*/ 880708 h 3406413"/>
              <a:gd name="connsiteX0" fmla="*/ 432538 w 4793638"/>
              <a:gd name="connsiteY0" fmla="*/ 880708 h 3215243"/>
              <a:gd name="connsiteX1" fmla="*/ 1595504 w 4793638"/>
              <a:gd name="connsiteY1" fmla="*/ 16121 h 3215243"/>
              <a:gd name="connsiteX2" fmla="*/ 2973928 w 4793638"/>
              <a:gd name="connsiteY2" fmla="*/ 302359 h 3215243"/>
              <a:gd name="connsiteX3" fmla="*/ 3901975 w 4793638"/>
              <a:gd name="connsiteY3" fmla="*/ 111655 h 3215243"/>
              <a:gd name="connsiteX4" fmla="*/ 4789080 w 4793638"/>
              <a:gd name="connsiteY4" fmla="*/ 889578 h 3215243"/>
              <a:gd name="connsiteX5" fmla="*/ 4228428 w 4793638"/>
              <a:gd name="connsiteY5" fmla="*/ 1874525 h 3215243"/>
              <a:gd name="connsiteX6" fmla="*/ 3782809 w 4793638"/>
              <a:gd name="connsiteY6" fmla="*/ 2029430 h 3215243"/>
              <a:gd name="connsiteX7" fmla="*/ 3492542 w 4793638"/>
              <a:gd name="connsiteY7" fmla="*/ 2172467 h 3215243"/>
              <a:gd name="connsiteX8" fmla="*/ 3467481 w 4793638"/>
              <a:gd name="connsiteY8" fmla="*/ 2400754 h 3215243"/>
              <a:gd name="connsiteX9" fmla="*/ 3683611 w 4793638"/>
              <a:gd name="connsiteY9" fmla="*/ 2854855 h 3215243"/>
              <a:gd name="connsiteX10" fmla="*/ 3453453 w 4793638"/>
              <a:gd name="connsiteY10" fmla="*/ 3072490 h 3215243"/>
              <a:gd name="connsiteX11" fmla="*/ 3082395 w 4793638"/>
              <a:gd name="connsiteY11" fmla="*/ 3214638 h 3215243"/>
              <a:gd name="connsiteX12" fmla="*/ 2592170 w 4793638"/>
              <a:gd name="connsiteY12" fmla="*/ 3124409 h 3215243"/>
              <a:gd name="connsiteX13" fmla="*/ 2017153 w 4793638"/>
              <a:gd name="connsiteY13" fmla="*/ 3141782 h 3215243"/>
              <a:gd name="connsiteX14" fmla="*/ 1388218 w 4793638"/>
              <a:gd name="connsiteY14" fmla="*/ 2973069 h 3215243"/>
              <a:gd name="connsiteX15" fmla="*/ 1127100 w 4793638"/>
              <a:gd name="connsiteY15" fmla="*/ 2262129 h 3215243"/>
              <a:gd name="connsiteX16" fmla="*/ 383087 w 4793638"/>
              <a:gd name="connsiteY16" fmla="*/ 2156512 h 3215243"/>
              <a:gd name="connsiteX17" fmla="*/ 234 w 4793638"/>
              <a:gd name="connsiteY17" fmla="*/ 1571966 h 3215243"/>
              <a:gd name="connsiteX18" fmla="*/ 432538 w 4793638"/>
              <a:gd name="connsiteY18" fmla="*/ 880708 h 3215243"/>
              <a:gd name="connsiteX0" fmla="*/ 144244 w 4505344"/>
              <a:gd name="connsiteY0" fmla="*/ 880708 h 3215243"/>
              <a:gd name="connsiteX1" fmla="*/ 1307210 w 4505344"/>
              <a:gd name="connsiteY1" fmla="*/ 16121 h 3215243"/>
              <a:gd name="connsiteX2" fmla="*/ 2685634 w 4505344"/>
              <a:gd name="connsiteY2" fmla="*/ 302359 h 3215243"/>
              <a:gd name="connsiteX3" fmla="*/ 3613681 w 4505344"/>
              <a:gd name="connsiteY3" fmla="*/ 111655 h 3215243"/>
              <a:gd name="connsiteX4" fmla="*/ 4500786 w 4505344"/>
              <a:gd name="connsiteY4" fmla="*/ 889578 h 3215243"/>
              <a:gd name="connsiteX5" fmla="*/ 3940134 w 4505344"/>
              <a:gd name="connsiteY5" fmla="*/ 1874525 h 3215243"/>
              <a:gd name="connsiteX6" fmla="*/ 3494515 w 4505344"/>
              <a:gd name="connsiteY6" fmla="*/ 2029430 h 3215243"/>
              <a:gd name="connsiteX7" fmla="*/ 3204248 w 4505344"/>
              <a:gd name="connsiteY7" fmla="*/ 2172467 h 3215243"/>
              <a:gd name="connsiteX8" fmla="*/ 3179187 w 4505344"/>
              <a:gd name="connsiteY8" fmla="*/ 2400754 h 3215243"/>
              <a:gd name="connsiteX9" fmla="*/ 3395317 w 4505344"/>
              <a:gd name="connsiteY9" fmla="*/ 2854855 h 3215243"/>
              <a:gd name="connsiteX10" fmla="*/ 3165159 w 4505344"/>
              <a:gd name="connsiteY10" fmla="*/ 3072490 h 3215243"/>
              <a:gd name="connsiteX11" fmla="*/ 2794101 w 4505344"/>
              <a:gd name="connsiteY11" fmla="*/ 3214638 h 3215243"/>
              <a:gd name="connsiteX12" fmla="*/ 2303876 w 4505344"/>
              <a:gd name="connsiteY12" fmla="*/ 3124409 h 3215243"/>
              <a:gd name="connsiteX13" fmla="*/ 1728859 w 4505344"/>
              <a:gd name="connsiteY13" fmla="*/ 3141782 h 3215243"/>
              <a:gd name="connsiteX14" fmla="*/ 1099924 w 4505344"/>
              <a:gd name="connsiteY14" fmla="*/ 2973069 h 3215243"/>
              <a:gd name="connsiteX15" fmla="*/ 838806 w 4505344"/>
              <a:gd name="connsiteY15" fmla="*/ 2262129 h 3215243"/>
              <a:gd name="connsiteX16" fmla="*/ 94793 w 4505344"/>
              <a:gd name="connsiteY16" fmla="*/ 2156512 h 3215243"/>
              <a:gd name="connsiteX17" fmla="*/ 52799 w 4505344"/>
              <a:gd name="connsiteY17" fmla="*/ 1437432 h 3215243"/>
              <a:gd name="connsiteX18" fmla="*/ 144244 w 4505344"/>
              <a:gd name="connsiteY18" fmla="*/ 880708 h 3215243"/>
              <a:gd name="connsiteX0" fmla="*/ 187434 w 4548534"/>
              <a:gd name="connsiteY0" fmla="*/ 880708 h 3215243"/>
              <a:gd name="connsiteX1" fmla="*/ 1350400 w 4548534"/>
              <a:gd name="connsiteY1" fmla="*/ 16121 h 3215243"/>
              <a:gd name="connsiteX2" fmla="*/ 2728824 w 4548534"/>
              <a:gd name="connsiteY2" fmla="*/ 302359 h 3215243"/>
              <a:gd name="connsiteX3" fmla="*/ 3656871 w 4548534"/>
              <a:gd name="connsiteY3" fmla="*/ 111655 h 3215243"/>
              <a:gd name="connsiteX4" fmla="*/ 4543976 w 4548534"/>
              <a:gd name="connsiteY4" fmla="*/ 889578 h 3215243"/>
              <a:gd name="connsiteX5" fmla="*/ 3983324 w 4548534"/>
              <a:gd name="connsiteY5" fmla="*/ 1874525 h 3215243"/>
              <a:gd name="connsiteX6" fmla="*/ 3537705 w 4548534"/>
              <a:gd name="connsiteY6" fmla="*/ 2029430 h 3215243"/>
              <a:gd name="connsiteX7" fmla="*/ 3247438 w 4548534"/>
              <a:gd name="connsiteY7" fmla="*/ 2172467 h 3215243"/>
              <a:gd name="connsiteX8" fmla="*/ 3222377 w 4548534"/>
              <a:gd name="connsiteY8" fmla="*/ 2400754 h 3215243"/>
              <a:gd name="connsiteX9" fmla="*/ 3438507 w 4548534"/>
              <a:gd name="connsiteY9" fmla="*/ 2854855 h 3215243"/>
              <a:gd name="connsiteX10" fmla="*/ 3208349 w 4548534"/>
              <a:gd name="connsiteY10" fmla="*/ 3072490 h 3215243"/>
              <a:gd name="connsiteX11" fmla="*/ 2837291 w 4548534"/>
              <a:gd name="connsiteY11" fmla="*/ 3214638 h 3215243"/>
              <a:gd name="connsiteX12" fmla="*/ 2347066 w 4548534"/>
              <a:gd name="connsiteY12" fmla="*/ 3124409 h 3215243"/>
              <a:gd name="connsiteX13" fmla="*/ 1772049 w 4548534"/>
              <a:gd name="connsiteY13" fmla="*/ 3141782 h 3215243"/>
              <a:gd name="connsiteX14" fmla="*/ 1143114 w 4548534"/>
              <a:gd name="connsiteY14" fmla="*/ 2973069 h 3215243"/>
              <a:gd name="connsiteX15" fmla="*/ 881996 w 4548534"/>
              <a:gd name="connsiteY15" fmla="*/ 2262129 h 3215243"/>
              <a:gd name="connsiteX16" fmla="*/ 137983 w 4548534"/>
              <a:gd name="connsiteY16" fmla="*/ 2156512 h 3215243"/>
              <a:gd name="connsiteX17" fmla="*/ 10774 w 4548534"/>
              <a:gd name="connsiteY17" fmla="*/ 1400741 h 3215243"/>
              <a:gd name="connsiteX18" fmla="*/ 187434 w 4548534"/>
              <a:gd name="connsiteY18" fmla="*/ 880708 h 3215243"/>
              <a:gd name="connsiteX0" fmla="*/ 187434 w 4548534"/>
              <a:gd name="connsiteY0" fmla="*/ 880708 h 3215243"/>
              <a:gd name="connsiteX1" fmla="*/ 1350400 w 4548534"/>
              <a:gd name="connsiteY1" fmla="*/ 16121 h 3215243"/>
              <a:gd name="connsiteX2" fmla="*/ 2728824 w 4548534"/>
              <a:gd name="connsiteY2" fmla="*/ 302359 h 3215243"/>
              <a:gd name="connsiteX3" fmla="*/ 3656871 w 4548534"/>
              <a:gd name="connsiteY3" fmla="*/ 111655 h 3215243"/>
              <a:gd name="connsiteX4" fmla="*/ 4543976 w 4548534"/>
              <a:gd name="connsiteY4" fmla="*/ 889578 h 3215243"/>
              <a:gd name="connsiteX5" fmla="*/ 3983324 w 4548534"/>
              <a:gd name="connsiteY5" fmla="*/ 1874525 h 3215243"/>
              <a:gd name="connsiteX6" fmla="*/ 3537705 w 4548534"/>
              <a:gd name="connsiteY6" fmla="*/ 2029430 h 3215243"/>
              <a:gd name="connsiteX7" fmla="*/ 3247438 w 4548534"/>
              <a:gd name="connsiteY7" fmla="*/ 2172467 h 3215243"/>
              <a:gd name="connsiteX8" fmla="*/ 3222377 w 4548534"/>
              <a:gd name="connsiteY8" fmla="*/ 2400754 h 3215243"/>
              <a:gd name="connsiteX9" fmla="*/ 3438507 w 4548534"/>
              <a:gd name="connsiteY9" fmla="*/ 2854855 h 3215243"/>
              <a:gd name="connsiteX10" fmla="*/ 3208349 w 4548534"/>
              <a:gd name="connsiteY10" fmla="*/ 3072490 h 3215243"/>
              <a:gd name="connsiteX11" fmla="*/ 2837291 w 4548534"/>
              <a:gd name="connsiteY11" fmla="*/ 3214638 h 3215243"/>
              <a:gd name="connsiteX12" fmla="*/ 2347066 w 4548534"/>
              <a:gd name="connsiteY12" fmla="*/ 3124409 h 3215243"/>
              <a:gd name="connsiteX13" fmla="*/ 1772049 w 4548534"/>
              <a:gd name="connsiteY13" fmla="*/ 3141782 h 3215243"/>
              <a:gd name="connsiteX14" fmla="*/ 1203982 w 4548534"/>
              <a:gd name="connsiteY14" fmla="*/ 2875227 h 3215243"/>
              <a:gd name="connsiteX15" fmla="*/ 881996 w 4548534"/>
              <a:gd name="connsiteY15" fmla="*/ 2262129 h 3215243"/>
              <a:gd name="connsiteX16" fmla="*/ 137983 w 4548534"/>
              <a:gd name="connsiteY16" fmla="*/ 2156512 h 3215243"/>
              <a:gd name="connsiteX17" fmla="*/ 10774 w 4548534"/>
              <a:gd name="connsiteY17" fmla="*/ 1400741 h 3215243"/>
              <a:gd name="connsiteX18" fmla="*/ 187434 w 4548534"/>
              <a:gd name="connsiteY18" fmla="*/ 880708 h 3215243"/>
              <a:gd name="connsiteX0" fmla="*/ 187434 w 4548534"/>
              <a:gd name="connsiteY0" fmla="*/ 880708 h 3215243"/>
              <a:gd name="connsiteX1" fmla="*/ 1350400 w 4548534"/>
              <a:gd name="connsiteY1" fmla="*/ 16121 h 3215243"/>
              <a:gd name="connsiteX2" fmla="*/ 2728824 w 4548534"/>
              <a:gd name="connsiteY2" fmla="*/ 302359 h 3215243"/>
              <a:gd name="connsiteX3" fmla="*/ 3656871 w 4548534"/>
              <a:gd name="connsiteY3" fmla="*/ 111655 h 3215243"/>
              <a:gd name="connsiteX4" fmla="*/ 4543976 w 4548534"/>
              <a:gd name="connsiteY4" fmla="*/ 889578 h 3215243"/>
              <a:gd name="connsiteX5" fmla="*/ 3983324 w 4548534"/>
              <a:gd name="connsiteY5" fmla="*/ 1874525 h 3215243"/>
              <a:gd name="connsiteX6" fmla="*/ 3537705 w 4548534"/>
              <a:gd name="connsiteY6" fmla="*/ 2029430 h 3215243"/>
              <a:gd name="connsiteX7" fmla="*/ 3247438 w 4548534"/>
              <a:gd name="connsiteY7" fmla="*/ 2172467 h 3215243"/>
              <a:gd name="connsiteX8" fmla="*/ 3319765 w 4548534"/>
              <a:gd name="connsiteY8" fmla="*/ 2400754 h 3215243"/>
              <a:gd name="connsiteX9" fmla="*/ 3438507 w 4548534"/>
              <a:gd name="connsiteY9" fmla="*/ 2854855 h 3215243"/>
              <a:gd name="connsiteX10" fmla="*/ 3208349 w 4548534"/>
              <a:gd name="connsiteY10" fmla="*/ 3072490 h 3215243"/>
              <a:gd name="connsiteX11" fmla="*/ 2837291 w 4548534"/>
              <a:gd name="connsiteY11" fmla="*/ 3214638 h 3215243"/>
              <a:gd name="connsiteX12" fmla="*/ 2347066 w 4548534"/>
              <a:gd name="connsiteY12" fmla="*/ 3124409 h 3215243"/>
              <a:gd name="connsiteX13" fmla="*/ 1772049 w 4548534"/>
              <a:gd name="connsiteY13" fmla="*/ 3141782 h 3215243"/>
              <a:gd name="connsiteX14" fmla="*/ 1203982 w 4548534"/>
              <a:gd name="connsiteY14" fmla="*/ 2875227 h 3215243"/>
              <a:gd name="connsiteX15" fmla="*/ 881996 w 4548534"/>
              <a:gd name="connsiteY15" fmla="*/ 2262129 h 3215243"/>
              <a:gd name="connsiteX16" fmla="*/ 137983 w 4548534"/>
              <a:gd name="connsiteY16" fmla="*/ 2156512 h 3215243"/>
              <a:gd name="connsiteX17" fmla="*/ 10774 w 4548534"/>
              <a:gd name="connsiteY17" fmla="*/ 1400741 h 3215243"/>
              <a:gd name="connsiteX18" fmla="*/ 187434 w 4548534"/>
              <a:gd name="connsiteY18" fmla="*/ 880708 h 3215243"/>
              <a:gd name="connsiteX0" fmla="*/ 187434 w 4548534"/>
              <a:gd name="connsiteY0" fmla="*/ 880708 h 3215243"/>
              <a:gd name="connsiteX1" fmla="*/ 1350400 w 4548534"/>
              <a:gd name="connsiteY1" fmla="*/ 16121 h 3215243"/>
              <a:gd name="connsiteX2" fmla="*/ 2728824 w 4548534"/>
              <a:gd name="connsiteY2" fmla="*/ 302359 h 3215243"/>
              <a:gd name="connsiteX3" fmla="*/ 3656871 w 4548534"/>
              <a:gd name="connsiteY3" fmla="*/ 111655 h 3215243"/>
              <a:gd name="connsiteX4" fmla="*/ 4543976 w 4548534"/>
              <a:gd name="connsiteY4" fmla="*/ 889578 h 3215243"/>
              <a:gd name="connsiteX5" fmla="*/ 3983324 w 4548534"/>
              <a:gd name="connsiteY5" fmla="*/ 1874525 h 3215243"/>
              <a:gd name="connsiteX6" fmla="*/ 3537705 w 4548534"/>
              <a:gd name="connsiteY6" fmla="*/ 2029430 h 3215243"/>
              <a:gd name="connsiteX7" fmla="*/ 3576122 w 4548534"/>
              <a:gd name="connsiteY7" fmla="*/ 2209158 h 3215243"/>
              <a:gd name="connsiteX8" fmla="*/ 3319765 w 4548534"/>
              <a:gd name="connsiteY8" fmla="*/ 2400754 h 3215243"/>
              <a:gd name="connsiteX9" fmla="*/ 3438507 w 4548534"/>
              <a:gd name="connsiteY9" fmla="*/ 2854855 h 3215243"/>
              <a:gd name="connsiteX10" fmla="*/ 3208349 w 4548534"/>
              <a:gd name="connsiteY10" fmla="*/ 3072490 h 3215243"/>
              <a:gd name="connsiteX11" fmla="*/ 2837291 w 4548534"/>
              <a:gd name="connsiteY11" fmla="*/ 3214638 h 3215243"/>
              <a:gd name="connsiteX12" fmla="*/ 2347066 w 4548534"/>
              <a:gd name="connsiteY12" fmla="*/ 3124409 h 3215243"/>
              <a:gd name="connsiteX13" fmla="*/ 1772049 w 4548534"/>
              <a:gd name="connsiteY13" fmla="*/ 3141782 h 3215243"/>
              <a:gd name="connsiteX14" fmla="*/ 1203982 w 4548534"/>
              <a:gd name="connsiteY14" fmla="*/ 2875227 h 3215243"/>
              <a:gd name="connsiteX15" fmla="*/ 881996 w 4548534"/>
              <a:gd name="connsiteY15" fmla="*/ 2262129 h 3215243"/>
              <a:gd name="connsiteX16" fmla="*/ 137983 w 4548534"/>
              <a:gd name="connsiteY16" fmla="*/ 2156512 h 3215243"/>
              <a:gd name="connsiteX17" fmla="*/ 10774 w 4548534"/>
              <a:gd name="connsiteY17" fmla="*/ 1400741 h 3215243"/>
              <a:gd name="connsiteX18" fmla="*/ 187434 w 4548534"/>
              <a:gd name="connsiteY18" fmla="*/ 880708 h 3215243"/>
              <a:gd name="connsiteX0" fmla="*/ 187434 w 4548305"/>
              <a:gd name="connsiteY0" fmla="*/ 880708 h 3215243"/>
              <a:gd name="connsiteX1" fmla="*/ 1350400 w 4548305"/>
              <a:gd name="connsiteY1" fmla="*/ 16121 h 3215243"/>
              <a:gd name="connsiteX2" fmla="*/ 2728824 w 4548305"/>
              <a:gd name="connsiteY2" fmla="*/ 302359 h 3215243"/>
              <a:gd name="connsiteX3" fmla="*/ 3656871 w 4548305"/>
              <a:gd name="connsiteY3" fmla="*/ 111655 h 3215243"/>
              <a:gd name="connsiteX4" fmla="*/ 4543976 w 4548305"/>
              <a:gd name="connsiteY4" fmla="*/ 889578 h 3215243"/>
              <a:gd name="connsiteX5" fmla="*/ 3983324 w 4548305"/>
              <a:gd name="connsiteY5" fmla="*/ 1874525 h 3215243"/>
              <a:gd name="connsiteX6" fmla="*/ 3695961 w 4548305"/>
              <a:gd name="connsiteY6" fmla="*/ 2066122 h 3215243"/>
              <a:gd name="connsiteX7" fmla="*/ 3576122 w 4548305"/>
              <a:gd name="connsiteY7" fmla="*/ 2209158 h 3215243"/>
              <a:gd name="connsiteX8" fmla="*/ 3319765 w 4548305"/>
              <a:gd name="connsiteY8" fmla="*/ 2400754 h 3215243"/>
              <a:gd name="connsiteX9" fmla="*/ 3438507 w 4548305"/>
              <a:gd name="connsiteY9" fmla="*/ 2854855 h 3215243"/>
              <a:gd name="connsiteX10" fmla="*/ 3208349 w 4548305"/>
              <a:gd name="connsiteY10" fmla="*/ 3072490 h 3215243"/>
              <a:gd name="connsiteX11" fmla="*/ 2837291 w 4548305"/>
              <a:gd name="connsiteY11" fmla="*/ 3214638 h 3215243"/>
              <a:gd name="connsiteX12" fmla="*/ 2347066 w 4548305"/>
              <a:gd name="connsiteY12" fmla="*/ 3124409 h 3215243"/>
              <a:gd name="connsiteX13" fmla="*/ 1772049 w 4548305"/>
              <a:gd name="connsiteY13" fmla="*/ 3141782 h 3215243"/>
              <a:gd name="connsiteX14" fmla="*/ 1203982 w 4548305"/>
              <a:gd name="connsiteY14" fmla="*/ 2875227 h 3215243"/>
              <a:gd name="connsiteX15" fmla="*/ 881996 w 4548305"/>
              <a:gd name="connsiteY15" fmla="*/ 2262129 h 3215243"/>
              <a:gd name="connsiteX16" fmla="*/ 137983 w 4548305"/>
              <a:gd name="connsiteY16" fmla="*/ 2156512 h 3215243"/>
              <a:gd name="connsiteX17" fmla="*/ 10774 w 4548305"/>
              <a:gd name="connsiteY17" fmla="*/ 1400741 h 3215243"/>
              <a:gd name="connsiteX18" fmla="*/ 187434 w 4548305"/>
              <a:gd name="connsiteY18" fmla="*/ 880708 h 3215243"/>
              <a:gd name="connsiteX0" fmla="*/ 187434 w 4548305"/>
              <a:gd name="connsiteY0" fmla="*/ 880708 h 3215243"/>
              <a:gd name="connsiteX1" fmla="*/ 1350400 w 4548305"/>
              <a:gd name="connsiteY1" fmla="*/ 16121 h 3215243"/>
              <a:gd name="connsiteX2" fmla="*/ 2728824 w 4548305"/>
              <a:gd name="connsiteY2" fmla="*/ 302359 h 3215243"/>
              <a:gd name="connsiteX3" fmla="*/ 3656871 w 4548305"/>
              <a:gd name="connsiteY3" fmla="*/ 111655 h 3215243"/>
              <a:gd name="connsiteX4" fmla="*/ 4543976 w 4548305"/>
              <a:gd name="connsiteY4" fmla="*/ 889578 h 3215243"/>
              <a:gd name="connsiteX5" fmla="*/ 3983324 w 4548305"/>
              <a:gd name="connsiteY5" fmla="*/ 1874525 h 3215243"/>
              <a:gd name="connsiteX6" fmla="*/ 3695961 w 4548305"/>
              <a:gd name="connsiteY6" fmla="*/ 2066122 h 3215243"/>
              <a:gd name="connsiteX7" fmla="*/ 3576122 w 4548305"/>
              <a:gd name="connsiteY7" fmla="*/ 2209158 h 3215243"/>
              <a:gd name="connsiteX8" fmla="*/ 3319765 w 4548305"/>
              <a:gd name="connsiteY8" fmla="*/ 2400754 h 3215243"/>
              <a:gd name="connsiteX9" fmla="*/ 3304598 w 4548305"/>
              <a:gd name="connsiteY9" fmla="*/ 2781472 h 3215243"/>
              <a:gd name="connsiteX10" fmla="*/ 3208349 w 4548305"/>
              <a:gd name="connsiteY10" fmla="*/ 3072490 h 3215243"/>
              <a:gd name="connsiteX11" fmla="*/ 2837291 w 4548305"/>
              <a:gd name="connsiteY11" fmla="*/ 3214638 h 3215243"/>
              <a:gd name="connsiteX12" fmla="*/ 2347066 w 4548305"/>
              <a:gd name="connsiteY12" fmla="*/ 3124409 h 3215243"/>
              <a:gd name="connsiteX13" fmla="*/ 1772049 w 4548305"/>
              <a:gd name="connsiteY13" fmla="*/ 3141782 h 3215243"/>
              <a:gd name="connsiteX14" fmla="*/ 1203982 w 4548305"/>
              <a:gd name="connsiteY14" fmla="*/ 2875227 h 3215243"/>
              <a:gd name="connsiteX15" fmla="*/ 881996 w 4548305"/>
              <a:gd name="connsiteY15" fmla="*/ 2262129 h 3215243"/>
              <a:gd name="connsiteX16" fmla="*/ 137983 w 4548305"/>
              <a:gd name="connsiteY16" fmla="*/ 2156512 h 3215243"/>
              <a:gd name="connsiteX17" fmla="*/ 10774 w 4548305"/>
              <a:gd name="connsiteY17" fmla="*/ 1400741 h 3215243"/>
              <a:gd name="connsiteX18" fmla="*/ 187434 w 4548305"/>
              <a:gd name="connsiteY18" fmla="*/ 880708 h 3215243"/>
              <a:gd name="connsiteX0" fmla="*/ 187434 w 4548305"/>
              <a:gd name="connsiteY0" fmla="*/ 880708 h 3471658"/>
              <a:gd name="connsiteX1" fmla="*/ 1350400 w 4548305"/>
              <a:gd name="connsiteY1" fmla="*/ 16121 h 3471658"/>
              <a:gd name="connsiteX2" fmla="*/ 2728824 w 4548305"/>
              <a:gd name="connsiteY2" fmla="*/ 302359 h 3471658"/>
              <a:gd name="connsiteX3" fmla="*/ 3656871 w 4548305"/>
              <a:gd name="connsiteY3" fmla="*/ 111655 h 3471658"/>
              <a:gd name="connsiteX4" fmla="*/ 4543976 w 4548305"/>
              <a:gd name="connsiteY4" fmla="*/ 889578 h 3471658"/>
              <a:gd name="connsiteX5" fmla="*/ 3983324 w 4548305"/>
              <a:gd name="connsiteY5" fmla="*/ 1874525 h 3471658"/>
              <a:gd name="connsiteX6" fmla="*/ 3695961 w 4548305"/>
              <a:gd name="connsiteY6" fmla="*/ 2066122 h 3471658"/>
              <a:gd name="connsiteX7" fmla="*/ 3576122 w 4548305"/>
              <a:gd name="connsiteY7" fmla="*/ 2209158 h 3471658"/>
              <a:gd name="connsiteX8" fmla="*/ 3319765 w 4548305"/>
              <a:gd name="connsiteY8" fmla="*/ 2400754 h 3471658"/>
              <a:gd name="connsiteX9" fmla="*/ 3304598 w 4548305"/>
              <a:gd name="connsiteY9" fmla="*/ 2781472 h 3471658"/>
              <a:gd name="connsiteX10" fmla="*/ 3208349 w 4548305"/>
              <a:gd name="connsiteY10" fmla="*/ 3072490 h 3471658"/>
              <a:gd name="connsiteX11" fmla="*/ 3117281 w 4548305"/>
              <a:gd name="connsiteY11" fmla="*/ 3471475 h 3471658"/>
              <a:gd name="connsiteX12" fmla="*/ 2347066 w 4548305"/>
              <a:gd name="connsiteY12" fmla="*/ 3124409 h 3471658"/>
              <a:gd name="connsiteX13" fmla="*/ 1772049 w 4548305"/>
              <a:gd name="connsiteY13" fmla="*/ 3141782 h 3471658"/>
              <a:gd name="connsiteX14" fmla="*/ 1203982 w 4548305"/>
              <a:gd name="connsiteY14" fmla="*/ 2875227 h 3471658"/>
              <a:gd name="connsiteX15" fmla="*/ 881996 w 4548305"/>
              <a:gd name="connsiteY15" fmla="*/ 2262129 h 3471658"/>
              <a:gd name="connsiteX16" fmla="*/ 137983 w 4548305"/>
              <a:gd name="connsiteY16" fmla="*/ 2156512 h 3471658"/>
              <a:gd name="connsiteX17" fmla="*/ 10774 w 4548305"/>
              <a:gd name="connsiteY17" fmla="*/ 1400741 h 3471658"/>
              <a:gd name="connsiteX18" fmla="*/ 187434 w 4548305"/>
              <a:gd name="connsiteY18" fmla="*/ 880708 h 3471658"/>
              <a:gd name="connsiteX0" fmla="*/ 187434 w 4548305"/>
              <a:gd name="connsiteY0" fmla="*/ 880708 h 3471527"/>
              <a:gd name="connsiteX1" fmla="*/ 1350400 w 4548305"/>
              <a:gd name="connsiteY1" fmla="*/ 16121 h 3471527"/>
              <a:gd name="connsiteX2" fmla="*/ 2728824 w 4548305"/>
              <a:gd name="connsiteY2" fmla="*/ 302359 h 3471527"/>
              <a:gd name="connsiteX3" fmla="*/ 3656871 w 4548305"/>
              <a:gd name="connsiteY3" fmla="*/ 111655 h 3471527"/>
              <a:gd name="connsiteX4" fmla="*/ 4543976 w 4548305"/>
              <a:gd name="connsiteY4" fmla="*/ 889578 h 3471527"/>
              <a:gd name="connsiteX5" fmla="*/ 3983324 w 4548305"/>
              <a:gd name="connsiteY5" fmla="*/ 1874525 h 3471527"/>
              <a:gd name="connsiteX6" fmla="*/ 3695961 w 4548305"/>
              <a:gd name="connsiteY6" fmla="*/ 2066122 h 3471527"/>
              <a:gd name="connsiteX7" fmla="*/ 3576122 w 4548305"/>
              <a:gd name="connsiteY7" fmla="*/ 2209158 h 3471527"/>
              <a:gd name="connsiteX8" fmla="*/ 3319765 w 4548305"/>
              <a:gd name="connsiteY8" fmla="*/ 2400754 h 3471527"/>
              <a:gd name="connsiteX9" fmla="*/ 3304598 w 4548305"/>
              <a:gd name="connsiteY9" fmla="*/ 2781472 h 3471527"/>
              <a:gd name="connsiteX10" fmla="*/ 3342257 w 4548305"/>
              <a:gd name="connsiteY10" fmla="*/ 3096950 h 3471527"/>
              <a:gd name="connsiteX11" fmla="*/ 3117281 w 4548305"/>
              <a:gd name="connsiteY11" fmla="*/ 3471475 h 3471527"/>
              <a:gd name="connsiteX12" fmla="*/ 2347066 w 4548305"/>
              <a:gd name="connsiteY12" fmla="*/ 3124409 h 3471527"/>
              <a:gd name="connsiteX13" fmla="*/ 1772049 w 4548305"/>
              <a:gd name="connsiteY13" fmla="*/ 3141782 h 3471527"/>
              <a:gd name="connsiteX14" fmla="*/ 1203982 w 4548305"/>
              <a:gd name="connsiteY14" fmla="*/ 2875227 h 3471527"/>
              <a:gd name="connsiteX15" fmla="*/ 881996 w 4548305"/>
              <a:gd name="connsiteY15" fmla="*/ 2262129 h 3471527"/>
              <a:gd name="connsiteX16" fmla="*/ 137983 w 4548305"/>
              <a:gd name="connsiteY16" fmla="*/ 2156512 h 3471527"/>
              <a:gd name="connsiteX17" fmla="*/ 10774 w 4548305"/>
              <a:gd name="connsiteY17" fmla="*/ 1400741 h 3471527"/>
              <a:gd name="connsiteX18" fmla="*/ 187434 w 4548305"/>
              <a:gd name="connsiteY18" fmla="*/ 880708 h 3471527"/>
              <a:gd name="connsiteX0" fmla="*/ 187434 w 4548305"/>
              <a:gd name="connsiteY0" fmla="*/ 880708 h 3721140"/>
              <a:gd name="connsiteX1" fmla="*/ 1350400 w 4548305"/>
              <a:gd name="connsiteY1" fmla="*/ 16121 h 3721140"/>
              <a:gd name="connsiteX2" fmla="*/ 2728824 w 4548305"/>
              <a:gd name="connsiteY2" fmla="*/ 302359 h 3721140"/>
              <a:gd name="connsiteX3" fmla="*/ 3656871 w 4548305"/>
              <a:gd name="connsiteY3" fmla="*/ 111655 h 3721140"/>
              <a:gd name="connsiteX4" fmla="*/ 4543976 w 4548305"/>
              <a:gd name="connsiteY4" fmla="*/ 889578 h 3721140"/>
              <a:gd name="connsiteX5" fmla="*/ 3983324 w 4548305"/>
              <a:gd name="connsiteY5" fmla="*/ 1874525 h 3721140"/>
              <a:gd name="connsiteX6" fmla="*/ 3695961 w 4548305"/>
              <a:gd name="connsiteY6" fmla="*/ 2066122 h 3721140"/>
              <a:gd name="connsiteX7" fmla="*/ 3576122 w 4548305"/>
              <a:gd name="connsiteY7" fmla="*/ 2209158 h 3721140"/>
              <a:gd name="connsiteX8" fmla="*/ 3319765 w 4548305"/>
              <a:gd name="connsiteY8" fmla="*/ 2400754 h 3721140"/>
              <a:gd name="connsiteX9" fmla="*/ 3304598 w 4548305"/>
              <a:gd name="connsiteY9" fmla="*/ 2781472 h 3721140"/>
              <a:gd name="connsiteX10" fmla="*/ 3342257 w 4548305"/>
              <a:gd name="connsiteY10" fmla="*/ 3096950 h 3721140"/>
              <a:gd name="connsiteX11" fmla="*/ 3117281 w 4548305"/>
              <a:gd name="connsiteY11" fmla="*/ 3471475 h 3721140"/>
              <a:gd name="connsiteX12" fmla="*/ 2371414 w 4548305"/>
              <a:gd name="connsiteY12" fmla="*/ 3711466 h 3721140"/>
              <a:gd name="connsiteX13" fmla="*/ 1772049 w 4548305"/>
              <a:gd name="connsiteY13" fmla="*/ 3141782 h 3721140"/>
              <a:gd name="connsiteX14" fmla="*/ 1203982 w 4548305"/>
              <a:gd name="connsiteY14" fmla="*/ 2875227 h 3721140"/>
              <a:gd name="connsiteX15" fmla="*/ 881996 w 4548305"/>
              <a:gd name="connsiteY15" fmla="*/ 2262129 h 3721140"/>
              <a:gd name="connsiteX16" fmla="*/ 137983 w 4548305"/>
              <a:gd name="connsiteY16" fmla="*/ 2156512 h 3721140"/>
              <a:gd name="connsiteX17" fmla="*/ 10774 w 4548305"/>
              <a:gd name="connsiteY17" fmla="*/ 1400741 h 3721140"/>
              <a:gd name="connsiteX18" fmla="*/ 187434 w 4548305"/>
              <a:gd name="connsiteY18" fmla="*/ 880708 h 3721140"/>
              <a:gd name="connsiteX0" fmla="*/ 187434 w 4548305"/>
              <a:gd name="connsiteY0" fmla="*/ 880708 h 3714304"/>
              <a:gd name="connsiteX1" fmla="*/ 1350400 w 4548305"/>
              <a:gd name="connsiteY1" fmla="*/ 16121 h 3714304"/>
              <a:gd name="connsiteX2" fmla="*/ 2728824 w 4548305"/>
              <a:gd name="connsiteY2" fmla="*/ 302359 h 3714304"/>
              <a:gd name="connsiteX3" fmla="*/ 3656871 w 4548305"/>
              <a:gd name="connsiteY3" fmla="*/ 111655 h 3714304"/>
              <a:gd name="connsiteX4" fmla="*/ 4543976 w 4548305"/>
              <a:gd name="connsiteY4" fmla="*/ 889578 h 3714304"/>
              <a:gd name="connsiteX5" fmla="*/ 3983324 w 4548305"/>
              <a:gd name="connsiteY5" fmla="*/ 1874525 h 3714304"/>
              <a:gd name="connsiteX6" fmla="*/ 3695961 w 4548305"/>
              <a:gd name="connsiteY6" fmla="*/ 2066122 h 3714304"/>
              <a:gd name="connsiteX7" fmla="*/ 3576122 w 4548305"/>
              <a:gd name="connsiteY7" fmla="*/ 2209158 h 3714304"/>
              <a:gd name="connsiteX8" fmla="*/ 3319765 w 4548305"/>
              <a:gd name="connsiteY8" fmla="*/ 2400754 h 3714304"/>
              <a:gd name="connsiteX9" fmla="*/ 3304598 w 4548305"/>
              <a:gd name="connsiteY9" fmla="*/ 2781472 h 3714304"/>
              <a:gd name="connsiteX10" fmla="*/ 3342257 w 4548305"/>
              <a:gd name="connsiteY10" fmla="*/ 3096950 h 3714304"/>
              <a:gd name="connsiteX11" fmla="*/ 3117281 w 4548305"/>
              <a:gd name="connsiteY11" fmla="*/ 3471475 h 3714304"/>
              <a:gd name="connsiteX12" fmla="*/ 2371414 w 4548305"/>
              <a:gd name="connsiteY12" fmla="*/ 3711466 h 3714304"/>
              <a:gd name="connsiteX13" fmla="*/ 1479884 w 4548305"/>
              <a:gd name="connsiteY13" fmla="*/ 3313007 h 3714304"/>
              <a:gd name="connsiteX14" fmla="*/ 1203982 w 4548305"/>
              <a:gd name="connsiteY14" fmla="*/ 2875227 h 3714304"/>
              <a:gd name="connsiteX15" fmla="*/ 881996 w 4548305"/>
              <a:gd name="connsiteY15" fmla="*/ 2262129 h 3714304"/>
              <a:gd name="connsiteX16" fmla="*/ 137983 w 4548305"/>
              <a:gd name="connsiteY16" fmla="*/ 2156512 h 3714304"/>
              <a:gd name="connsiteX17" fmla="*/ 10774 w 4548305"/>
              <a:gd name="connsiteY17" fmla="*/ 1400741 h 3714304"/>
              <a:gd name="connsiteX18" fmla="*/ 187434 w 4548305"/>
              <a:gd name="connsiteY18" fmla="*/ 880708 h 3714304"/>
              <a:gd name="connsiteX0" fmla="*/ 187434 w 4548305"/>
              <a:gd name="connsiteY0" fmla="*/ 880708 h 3714304"/>
              <a:gd name="connsiteX1" fmla="*/ 1350400 w 4548305"/>
              <a:gd name="connsiteY1" fmla="*/ 16121 h 3714304"/>
              <a:gd name="connsiteX2" fmla="*/ 2728824 w 4548305"/>
              <a:gd name="connsiteY2" fmla="*/ 302359 h 3714304"/>
              <a:gd name="connsiteX3" fmla="*/ 3656871 w 4548305"/>
              <a:gd name="connsiteY3" fmla="*/ 111655 h 3714304"/>
              <a:gd name="connsiteX4" fmla="*/ 4543976 w 4548305"/>
              <a:gd name="connsiteY4" fmla="*/ 889578 h 3714304"/>
              <a:gd name="connsiteX5" fmla="*/ 3983324 w 4548305"/>
              <a:gd name="connsiteY5" fmla="*/ 1874525 h 3714304"/>
              <a:gd name="connsiteX6" fmla="*/ 3695961 w 4548305"/>
              <a:gd name="connsiteY6" fmla="*/ 2066122 h 3714304"/>
              <a:gd name="connsiteX7" fmla="*/ 3576122 w 4548305"/>
              <a:gd name="connsiteY7" fmla="*/ 2209158 h 3714304"/>
              <a:gd name="connsiteX8" fmla="*/ 3319765 w 4548305"/>
              <a:gd name="connsiteY8" fmla="*/ 2400754 h 3714304"/>
              <a:gd name="connsiteX9" fmla="*/ 3304598 w 4548305"/>
              <a:gd name="connsiteY9" fmla="*/ 2781472 h 3714304"/>
              <a:gd name="connsiteX10" fmla="*/ 3342257 w 4548305"/>
              <a:gd name="connsiteY10" fmla="*/ 3096950 h 3714304"/>
              <a:gd name="connsiteX11" fmla="*/ 3117281 w 4548305"/>
              <a:gd name="connsiteY11" fmla="*/ 3471475 h 3714304"/>
              <a:gd name="connsiteX12" fmla="*/ 2371414 w 4548305"/>
              <a:gd name="connsiteY12" fmla="*/ 3711466 h 3714304"/>
              <a:gd name="connsiteX13" fmla="*/ 1479884 w 4548305"/>
              <a:gd name="connsiteY13" fmla="*/ 3313007 h 3714304"/>
              <a:gd name="connsiteX14" fmla="*/ 814430 w 4548305"/>
              <a:gd name="connsiteY14" fmla="*/ 2875227 h 3714304"/>
              <a:gd name="connsiteX15" fmla="*/ 881996 w 4548305"/>
              <a:gd name="connsiteY15" fmla="*/ 2262129 h 3714304"/>
              <a:gd name="connsiteX16" fmla="*/ 137983 w 4548305"/>
              <a:gd name="connsiteY16" fmla="*/ 2156512 h 3714304"/>
              <a:gd name="connsiteX17" fmla="*/ 10774 w 4548305"/>
              <a:gd name="connsiteY17" fmla="*/ 1400741 h 3714304"/>
              <a:gd name="connsiteX18" fmla="*/ 187434 w 4548305"/>
              <a:gd name="connsiteY18" fmla="*/ 880708 h 3714304"/>
              <a:gd name="connsiteX0" fmla="*/ 187434 w 4548305"/>
              <a:gd name="connsiteY0" fmla="*/ 880708 h 3714304"/>
              <a:gd name="connsiteX1" fmla="*/ 1350400 w 4548305"/>
              <a:gd name="connsiteY1" fmla="*/ 16121 h 3714304"/>
              <a:gd name="connsiteX2" fmla="*/ 2728824 w 4548305"/>
              <a:gd name="connsiteY2" fmla="*/ 302359 h 3714304"/>
              <a:gd name="connsiteX3" fmla="*/ 3656871 w 4548305"/>
              <a:gd name="connsiteY3" fmla="*/ 111655 h 3714304"/>
              <a:gd name="connsiteX4" fmla="*/ 4543976 w 4548305"/>
              <a:gd name="connsiteY4" fmla="*/ 889578 h 3714304"/>
              <a:gd name="connsiteX5" fmla="*/ 3983324 w 4548305"/>
              <a:gd name="connsiteY5" fmla="*/ 1874525 h 3714304"/>
              <a:gd name="connsiteX6" fmla="*/ 3695961 w 4548305"/>
              <a:gd name="connsiteY6" fmla="*/ 2066122 h 3714304"/>
              <a:gd name="connsiteX7" fmla="*/ 3576122 w 4548305"/>
              <a:gd name="connsiteY7" fmla="*/ 2209158 h 3714304"/>
              <a:gd name="connsiteX8" fmla="*/ 3319765 w 4548305"/>
              <a:gd name="connsiteY8" fmla="*/ 2400754 h 3714304"/>
              <a:gd name="connsiteX9" fmla="*/ 3304598 w 4548305"/>
              <a:gd name="connsiteY9" fmla="*/ 2781472 h 3714304"/>
              <a:gd name="connsiteX10" fmla="*/ 3342257 w 4548305"/>
              <a:gd name="connsiteY10" fmla="*/ 3096950 h 3714304"/>
              <a:gd name="connsiteX11" fmla="*/ 3117281 w 4548305"/>
              <a:gd name="connsiteY11" fmla="*/ 3471475 h 3714304"/>
              <a:gd name="connsiteX12" fmla="*/ 2371414 w 4548305"/>
              <a:gd name="connsiteY12" fmla="*/ 3711466 h 3714304"/>
              <a:gd name="connsiteX13" fmla="*/ 1479884 w 4548305"/>
              <a:gd name="connsiteY13" fmla="*/ 3313007 h 3714304"/>
              <a:gd name="connsiteX14" fmla="*/ 814430 w 4548305"/>
              <a:gd name="connsiteY14" fmla="*/ 2875227 h 3714304"/>
              <a:gd name="connsiteX15" fmla="*/ 650700 w 4548305"/>
              <a:gd name="connsiteY15" fmla="*/ 2335511 h 3714304"/>
              <a:gd name="connsiteX16" fmla="*/ 137983 w 4548305"/>
              <a:gd name="connsiteY16" fmla="*/ 2156512 h 3714304"/>
              <a:gd name="connsiteX17" fmla="*/ 10774 w 4548305"/>
              <a:gd name="connsiteY17" fmla="*/ 1400741 h 3714304"/>
              <a:gd name="connsiteX18" fmla="*/ 187434 w 4548305"/>
              <a:gd name="connsiteY18" fmla="*/ 880708 h 3714304"/>
              <a:gd name="connsiteX0" fmla="*/ 187434 w 4555152"/>
              <a:gd name="connsiteY0" fmla="*/ 880708 h 3714304"/>
              <a:gd name="connsiteX1" fmla="*/ 1350400 w 4555152"/>
              <a:gd name="connsiteY1" fmla="*/ 16121 h 3714304"/>
              <a:gd name="connsiteX2" fmla="*/ 2728824 w 4555152"/>
              <a:gd name="connsiteY2" fmla="*/ 302359 h 3714304"/>
              <a:gd name="connsiteX3" fmla="*/ 3656871 w 4555152"/>
              <a:gd name="connsiteY3" fmla="*/ 111655 h 3714304"/>
              <a:gd name="connsiteX4" fmla="*/ 4543976 w 4555152"/>
              <a:gd name="connsiteY4" fmla="*/ 889578 h 3714304"/>
              <a:gd name="connsiteX5" fmla="*/ 4126850 w 4555152"/>
              <a:gd name="connsiteY5" fmla="*/ 1935676 h 3714304"/>
              <a:gd name="connsiteX6" fmla="*/ 3695961 w 4555152"/>
              <a:gd name="connsiteY6" fmla="*/ 2066122 h 3714304"/>
              <a:gd name="connsiteX7" fmla="*/ 3576122 w 4555152"/>
              <a:gd name="connsiteY7" fmla="*/ 2209158 h 3714304"/>
              <a:gd name="connsiteX8" fmla="*/ 3319765 w 4555152"/>
              <a:gd name="connsiteY8" fmla="*/ 2400754 h 3714304"/>
              <a:gd name="connsiteX9" fmla="*/ 3304598 w 4555152"/>
              <a:gd name="connsiteY9" fmla="*/ 2781472 h 3714304"/>
              <a:gd name="connsiteX10" fmla="*/ 3342257 w 4555152"/>
              <a:gd name="connsiteY10" fmla="*/ 3096950 h 3714304"/>
              <a:gd name="connsiteX11" fmla="*/ 3117281 w 4555152"/>
              <a:gd name="connsiteY11" fmla="*/ 3471475 h 3714304"/>
              <a:gd name="connsiteX12" fmla="*/ 2371414 w 4555152"/>
              <a:gd name="connsiteY12" fmla="*/ 3711466 h 3714304"/>
              <a:gd name="connsiteX13" fmla="*/ 1479884 w 4555152"/>
              <a:gd name="connsiteY13" fmla="*/ 3313007 h 3714304"/>
              <a:gd name="connsiteX14" fmla="*/ 814430 w 4555152"/>
              <a:gd name="connsiteY14" fmla="*/ 2875227 h 3714304"/>
              <a:gd name="connsiteX15" fmla="*/ 650700 w 4555152"/>
              <a:gd name="connsiteY15" fmla="*/ 2335511 h 3714304"/>
              <a:gd name="connsiteX16" fmla="*/ 137983 w 4555152"/>
              <a:gd name="connsiteY16" fmla="*/ 2156512 h 3714304"/>
              <a:gd name="connsiteX17" fmla="*/ 10774 w 4555152"/>
              <a:gd name="connsiteY17" fmla="*/ 1400741 h 3714304"/>
              <a:gd name="connsiteX18" fmla="*/ 187434 w 4555152"/>
              <a:gd name="connsiteY18" fmla="*/ 880708 h 3714304"/>
              <a:gd name="connsiteX0" fmla="*/ 187434 w 4554519"/>
              <a:gd name="connsiteY0" fmla="*/ 880708 h 3714304"/>
              <a:gd name="connsiteX1" fmla="*/ 1350400 w 4554519"/>
              <a:gd name="connsiteY1" fmla="*/ 16121 h 3714304"/>
              <a:gd name="connsiteX2" fmla="*/ 2728824 w 4554519"/>
              <a:gd name="connsiteY2" fmla="*/ 302359 h 3714304"/>
              <a:gd name="connsiteX3" fmla="*/ 3656871 w 4554519"/>
              <a:gd name="connsiteY3" fmla="*/ 111655 h 3714304"/>
              <a:gd name="connsiteX4" fmla="*/ 4543976 w 4554519"/>
              <a:gd name="connsiteY4" fmla="*/ 889578 h 3714304"/>
              <a:gd name="connsiteX5" fmla="*/ 4126850 w 4554519"/>
              <a:gd name="connsiteY5" fmla="*/ 1935676 h 3714304"/>
              <a:gd name="connsiteX6" fmla="*/ 3851446 w 4554519"/>
              <a:gd name="connsiteY6" fmla="*/ 2200656 h 3714304"/>
              <a:gd name="connsiteX7" fmla="*/ 3576122 w 4554519"/>
              <a:gd name="connsiteY7" fmla="*/ 2209158 h 3714304"/>
              <a:gd name="connsiteX8" fmla="*/ 3319765 w 4554519"/>
              <a:gd name="connsiteY8" fmla="*/ 2400754 h 3714304"/>
              <a:gd name="connsiteX9" fmla="*/ 3304598 w 4554519"/>
              <a:gd name="connsiteY9" fmla="*/ 2781472 h 3714304"/>
              <a:gd name="connsiteX10" fmla="*/ 3342257 w 4554519"/>
              <a:gd name="connsiteY10" fmla="*/ 3096950 h 3714304"/>
              <a:gd name="connsiteX11" fmla="*/ 3117281 w 4554519"/>
              <a:gd name="connsiteY11" fmla="*/ 3471475 h 3714304"/>
              <a:gd name="connsiteX12" fmla="*/ 2371414 w 4554519"/>
              <a:gd name="connsiteY12" fmla="*/ 3711466 h 3714304"/>
              <a:gd name="connsiteX13" fmla="*/ 1479884 w 4554519"/>
              <a:gd name="connsiteY13" fmla="*/ 3313007 h 3714304"/>
              <a:gd name="connsiteX14" fmla="*/ 814430 w 4554519"/>
              <a:gd name="connsiteY14" fmla="*/ 2875227 h 3714304"/>
              <a:gd name="connsiteX15" fmla="*/ 650700 w 4554519"/>
              <a:gd name="connsiteY15" fmla="*/ 2335511 h 3714304"/>
              <a:gd name="connsiteX16" fmla="*/ 137983 w 4554519"/>
              <a:gd name="connsiteY16" fmla="*/ 2156512 h 3714304"/>
              <a:gd name="connsiteX17" fmla="*/ 10774 w 4554519"/>
              <a:gd name="connsiteY17" fmla="*/ 1400741 h 3714304"/>
              <a:gd name="connsiteX18" fmla="*/ 187434 w 4554519"/>
              <a:gd name="connsiteY18" fmla="*/ 880708 h 3714304"/>
              <a:gd name="connsiteX0" fmla="*/ 187434 w 4554519"/>
              <a:gd name="connsiteY0" fmla="*/ 880708 h 3714216"/>
              <a:gd name="connsiteX1" fmla="*/ 1350400 w 4554519"/>
              <a:gd name="connsiteY1" fmla="*/ 16121 h 3714216"/>
              <a:gd name="connsiteX2" fmla="*/ 2728824 w 4554519"/>
              <a:gd name="connsiteY2" fmla="*/ 302359 h 3714216"/>
              <a:gd name="connsiteX3" fmla="*/ 3656871 w 4554519"/>
              <a:gd name="connsiteY3" fmla="*/ 111655 h 3714216"/>
              <a:gd name="connsiteX4" fmla="*/ 4543976 w 4554519"/>
              <a:gd name="connsiteY4" fmla="*/ 889578 h 3714216"/>
              <a:gd name="connsiteX5" fmla="*/ 4126850 w 4554519"/>
              <a:gd name="connsiteY5" fmla="*/ 1935676 h 3714216"/>
              <a:gd name="connsiteX6" fmla="*/ 3851446 w 4554519"/>
              <a:gd name="connsiteY6" fmla="*/ 2200656 h 3714216"/>
              <a:gd name="connsiteX7" fmla="*/ 3576122 w 4554519"/>
              <a:gd name="connsiteY7" fmla="*/ 2209158 h 3714216"/>
              <a:gd name="connsiteX8" fmla="*/ 3319765 w 4554519"/>
              <a:gd name="connsiteY8" fmla="*/ 2400754 h 3714216"/>
              <a:gd name="connsiteX9" fmla="*/ 3304598 w 4554519"/>
              <a:gd name="connsiteY9" fmla="*/ 2781472 h 3714216"/>
              <a:gd name="connsiteX10" fmla="*/ 3497743 w 4554519"/>
              <a:gd name="connsiteY10" fmla="*/ 3133640 h 3714216"/>
              <a:gd name="connsiteX11" fmla="*/ 3117281 w 4554519"/>
              <a:gd name="connsiteY11" fmla="*/ 3471475 h 3714216"/>
              <a:gd name="connsiteX12" fmla="*/ 2371414 w 4554519"/>
              <a:gd name="connsiteY12" fmla="*/ 3711466 h 3714216"/>
              <a:gd name="connsiteX13" fmla="*/ 1479884 w 4554519"/>
              <a:gd name="connsiteY13" fmla="*/ 3313007 h 3714216"/>
              <a:gd name="connsiteX14" fmla="*/ 814430 w 4554519"/>
              <a:gd name="connsiteY14" fmla="*/ 2875227 h 3714216"/>
              <a:gd name="connsiteX15" fmla="*/ 650700 w 4554519"/>
              <a:gd name="connsiteY15" fmla="*/ 2335511 h 3714216"/>
              <a:gd name="connsiteX16" fmla="*/ 137983 w 4554519"/>
              <a:gd name="connsiteY16" fmla="*/ 2156512 h 3714216"/>
              <a:gd name="connsiteX17" fmla="*/ 10774 w 4554519"/>
              <a:gd name="connsiteY17" fmla="*/ 1400741 h 3714216"/>
              <a:gd name="connsiteX18" fmla="*/ 187434 w 4554519"/>
              <a:gd name="connsiteY18" fmla="*/ 880708 h 3714216"/>
              <a:gd name="connsiteX0" fmla="*/ 187434 w 4554519"/>
              <a:gd name="connsiteY0" fmla="*/ 880708 h 3714216"/>
              <a:gd name="connsiteX1" fmla="*/ 1350400 w 4554519"/>
              <a:gd name="connsiteY1" fmla="*/ 16121 h 3714216"/>
              <a:gd name="connsiteX2" fmla="*/ 2728824 w 4554519"/>
              <a:gd name="connsiteY2" fmla="*/ 302359 h 3714216"/>
              <a:gd name="connsiteX3" fmla="*/ 3656871 w 4554519"/>
              <a:gd name="connsiteY3" fmla="*/ 111655 h 3714216"/>
              <a:gd name="connsiteX4" fmla="*/ 4543976 w 4554519"/>
              <a:gd name="connsiteY4" fmla="*/ 889578 h 3714216"/>
              <a:gd name="connsiteX5" fmla="*/ 4126850 w 4554519"/>
              <a:gd name="connsiteY5" fmla="*/ 1935676 h 3714216"/>
              <a:gd name="connsiteX6" fmla="*/ 3851446 w 4554519"/>
              <a:gd name="connsiteY6" fmla="*/ 2200656 h 3714216"/>
              <a:gd name="connsiteX7" fmla="*/ 3576122 w 4554519"/>
              <a:gd name="connsiteY7" fmla="*/ 2209158 h 3714216"/>
              <a:gd name="connsiteX8" fmla="*/ 3319765 w 4554519"/>
              <a:gd name="connsiteY8" fmla="*/ 2400754 h 3714216"/>
              <a:gd name="connsiteX9" fmla="*/ 3424202 w 4554519"/>
              <a:gd name="connsiteY9" fmla="*/ 2769242 h 3714216"/>
              <a:gd name="connsiteX10" fmla="*/ 3497743 w 4554519"/>
              <a:gd name="connsiteY10" fmla="*/ 3133640 h 3714216"/>
              <a:gd name="connsiteX11" fmla="*/ 3117281 w 4554519"/>
              <a:gd name="connsiteY11" fmla="*/ 3471475 h 3714216"/>
              <a:gd name="connsiteX12" fmla="*/ 2371414 w 4554519"/>
              <a:gd name="connsiteY12" fmla="*/ 3711466 h 3714216"/>
              <a:gd name="connsiteX13" fmla="*/ 1479884 w 4554519"/>
              <a:gd name="connsiteY13" fmla="*/ 3313007 h 3714216"/>
              <a:gd name="connsiteX14" fmla="*/ 814430 w 4554519"/>
              <a:gd name="connsiteY14" fmla="*/ 2875227 h 3714216"/>
              <a:gd name="connsiteX15" fmla="*/ 650700 w 4554519"/>
              <a:gd name="connsiteY15" fmla="*/ 2335511 h 3714216"/>
              <a:gd name="connsiteX16" fmla="*/ 137983 w 4554519"/>
              <a:gd name="connsiteY16" fmla="*/ 2156512 h 3714216"/>
              <a:gd name="connsiteX17" fmla="*/ 10774 w 4554519"/>
              <a:gd name="connsiteY17" fmla="*/ 1400741 h 3714216"/>
              <a:gd name="connsiteX18" fmla="*/ 187434 w 4554519"/>
              <a:gd name="connsiteY18" fmla="*/ 880708 h 3714216"/>
              <a:gd name="connsiteX0" fmla="*/ 187434 w 4554519"/>
              <a:gd name="connsiteY0" fmla="*/ 880708 h 3714216"/>
              <a:gd name="connsiteX1" fmla="*/ 1350400 w 4554519"/>
              <a:gd name="connsiteY1" fmla="*/ 16121 h 3714216"/>
              <a:gd name="connsiteX2" fmla="*/ 2728824 w 4554519"/>
              <a:gd name="connsiteY2" fmla="*/ 302359 h 3714216"/>
              <a:gd name="connsiteX3" fmla="*/ 3656871 w 4554519"/>
              <a:gd name="connsiteY3" fmla="*/ 111655 h 3714216"/>
              <a:gd name="connsiteX4" fmla="*/ 4543976 w 4554519"/>
              <a:gd name="connsiteY4" fmla="*/ 889578 h 3714216"/>
              <a:gd name="connsiteX5" fmla="*/ 4126850 w 4554519"/>
              <a:gd name="connsiteY5" fmla="*/ 1935676 h 3714216"/>
              <a:gd name="connsiteX6" fmla="*/ 3851446 w 4554519"/>
              <a:gd name="connsiteY6" fmla="*/ 2200656 h 3714216"/>
              <a:gd name="connsiteX7" fmla="*/ 3576122 w 4554519"/>
              <a:gd name="connsiteY7" fmla="*/ 2209158 h 3714216"/>
              <a:gd name="connsiteX8" fmla="*/ 3439370 w 4554519"/>
              <a:gd name="connsiteY8" fmla="*/ 2400755 h 3714216"/>
              <a:gd name="connsiteX9" fmla="*/ 3424202 w 4554519"/>
              <a:gd name="connsiteY9" fmla="*/ 2769242 h 3714216"/>
              <a:gd name="connsiteX10" fmla="*/ 3497743 w 4554519"/>
              <a:gd name="connsiteY10" fmla="*/ 3133640 h 3714216"/>
              <a:gd name="connsiteX11" fmla="*/ 3117281 w 4554519"/>
              <a:gd name="connsiteY11" fmla="*/ 3471475 h 3714216"/>
              <a:gd name="connsiteX12" fmla="*/ 2371414 w 4554519"/>
              <a:gd name="connsiteY12" fmla="*/ 3711466 h 3714216"/>
              <a:gd name="connsiteX13" fmla="*/ 1479884 w 4554519"/>
              <a:gd name="connsiteY13" fmla="*/ 3313007 h 3714216"/>
              <a:gd name="connsiteX14" fmla="*/ 814430 w 4554519"/>
              <a:gd name="connsiteY14" fmla="*/ 2875227 h 3714216"/>
              <a:gd name="connsiteX15" fmla="*/ 650700 w 4554519"/>
              <a:gd name="connsiteY15" fmla="*/ 2335511 h 3714216"/>
              <a:gd name="connsiteX16" fmla="*/ 137983 w 4554519"/>
              <a:gd name="connsiteY16" fmla="*/ 2156512 h 3714216"/>
              <a:gd name="connsiteX17" fmla="*/ 10774 w 4554519"/>
              <a:gd name="connsiteY17" fmla="*/ 1400741 h 3714216"/>
              <a:gd name="connsiteX18" fmla="*/ 187434 w 4554519"/>
              <a:gd name="connsiteY18" fmla="*/ 880708 h 3714216"/>
              <a:gd name="connsiteX0" fmla="*/ 187434 w 4554519"/>
              <a:gd name="connsiteY0" fmla="*/ 880708 h 3714216"/>
              <a:gd name="connsiteX1" fmla="*/ 1350400 w 4554519"/>
              <a:gd name="connsiteY1" fmla="*/ 16121 h 3714216"/>
              <a:gd name="connsiteX2" fmla="*/ 2728824 w 4554519"/>
              <a:gd name="connsiteY2" fmla="*/ 302359 h 3714216"/>
              <a:gd name="connsiteX3" fmla="*/ 3656871 w 4554519"/>
              <a:gd name="connsiteY3" fmla="*/ 111655 h 3714216"/>
              <a:gd name="connsiteX4" fmla="*/ 4543976 w 4554519"/>
              <a:gd name="connsiteY4" fmla="*/ 889578 h 3714216"/>
              <a:gd name="connsiteX5" fmla="*/ 4126850 w 4554519"/>
              <a:gd name="connsiteY5" fmla="*/ 1935676 h 3714216"/>
              <a:gd name="connsiteX6" fmla="*/ 3851446 w 4554519"/>
              <a:gd name="connsiteY6" fmla="*/ 2200656 h 3714216"/>
              <a:gd name="connsiteX7" fmla="*/ 3647885 w 4554519"/>
              <a:gd name="connsiteY7" fmla="*/ 2307001 h 3714216"/>
              <a:gd name="connsiteX8" fmla="*/ 3439370 w 4554519"/>
              <a:gd name="connsiteY8" fmla="*/ 2400755 h 3714216"/>
              <a:gd name="connsiteX9" fmla="*/ 3424202 w 4554519"/>
              <a:gd name="connsiteY9" fmla="*/ 2769242 h 3714216"/>
              <a:gd name="connsiteX10" fmla="*/ 3497743 w 4554519"/>
              <a:gd name="connsiteY10" fmla="*/ 3133640 h 3714216"/>
              <a:gd name="connsiteX11" fmla="*/ 3117281 w 4554519"/>
              <a:gd name="connsiteY11" fmla="*/ 3471475 h 3714216"/>
              <a:gd name="connsiteX12" fmla="*/ 2371414 w 4554519"/>
              <a:gd name="connsiteY12" fmla="*/ 3711466 h 3714216"/>
              <a:gd name="connsiteX13" fmla="*/ 1479884 w 4554519"/>
              <a:gd name="connsiteY13" fmla="*/ 3313007 h 3714216"/>
              <a:gd name="connsiteX14" fmla="*/ 814430 w 4554519"/>
              <a:gd name="connsiteY14" fmla="*/ 2875227 h 3714216"/>
              <a:gd name="connsiteX15" fmla="*/ 650700 w 4554519"/>
              <a:gd name="connsiteY15" fmla="*/ 2335511 h 3714216"/>
              <a:gd name="connsiteX16" fmla="*/ 137983 w 4554519"/>
              <a:gd name="connsiteY16" fmla="*/ 2156512 h 3714216"/>
              <a:gd name="connsiteX17" fmla="*/ 10774 w 4554519"/>
              <a:gd name="connsiteY17" fmla="*/ 1400741 h 3714216"/>
              <a:gd name="connsiteX18" fmla="*/ 187434 w 4554519"/>
              <a:gd name="connsiteY18" fmla="*/ 880708 h 3714216"/>
              <a:gd name="connsiteX0" fmla="*/ 187434 w 4554519"/>
              <a:gd name="connsiteY0" fmla="*/ 792334 h 3625842"/>
              <a:gd name="connsiteX1" fmla="*/ 1386282 w 4554519"/>
              <a:gd name="connsiteY1" fmla="*/ 319118 h 3625842"/>
              <a:gd name="connsiteX2" fmla="*/ 2728824 w 4554519"/>
              <a:gd name="connsiteY2" fmla="*/ 213985 h 3625842"/>
              <a:gd name="connsiteX3" fmla="*/ 3656871 w 4554519"/>
              <a:gd name="connsiteY3" fmla="*/ 23281 h 3625842"/>
              <a:gd name="connsiteX4" fmla="*/ 4543976 w 4554519"/>
              <a:gd name="connsiteY4" fmla="*/ 801204 h 3625842"/>
              <a:gd name="connsiteX5" fmla="*/ 4126850 w 4554519"/>
              <a:gd name="connsiteY5" fmla="*/ 1847302 h 3625842"/>
              <a:gd name="connsiteX6" fmla="*/ 3851446 w 4554519"/>
              <a:gd name="connsiteY6" fmla="*/ 2112282 h 3625842"/>
              <a:gd name="connsiteX7" fmla="*/ 3647885 w 4554519"/>
              <a:gd name="connsiteY7" fmla="*/ 2218627 h 3625842"/>
              <a:gd name="connsiteX8" fmla="*/ 3439370 w 4554519"/>
              <a:gd name="connsiteY8" fmla="*/ 2312381 h 3625842"/>
              <a:gd name="connsiteX9" fmla="*/ 3424202 w 4554519"/>
              <a:gd name="connsiteY9" fmla="*/ 2680868 h 3625842"/>
              <a:gd name="connsiteX10" fmla="*/ 3497743 w 4554519"/>
              <a:gd name="connsiteY10" fmla="*/ 3045266 h 3625842"/>
              <a:gd name="connsiteX11" fmla="*/ 3117281 w 4554519"/>
              <a:gd name="connsiteY11" fmla="*/ 3383101 h 3625842"/>
              <a:gd name="connsiteX12" fmla="*/ 2371414 w 4554519"/>
              <a:gd name="connsiteY12" fmla="*/ 3623092 h 3625842"/>
              <a:gd name="connsiteX13" fmla="*/ 1479884 w 4554519"/>
              <a:gd name="connsiteY13" fmla="*/ 3224633 h 3625842"/>
              <a:gd name="connsiteX14" fmla="*/ 814430 w 4554519"/>
              <a:gd name="connsiteY14" fmla="*/ 2786853 h 3625842"/>
              <a:gd name="connsiteX15" fmla="*/ 650700 w 4554519"/>
              <a:gd name="connsiteY15" fmla="*/ 2247137 h 3625842"/>
              <a:gd name="connsiteX16" fmla="*/ 137983 w 4554519"/>
              <a:gd name="connsiteY16" fmla="*/ 2068138 h 3625842"/>
              <a:gd name="connsiteX17" fmla="*/ 10774 w 4554519"/>
              <a:gd name="connsiteY17" fmla="*/ 1312367 h 3625842"/>
              <a:gd name="connsiteX18" fmla="*/ 187434 w 4554519"/>
              <a:gd name="connsiteY18" fmla="*/ 792334 h 3625842"/>
              <a:gd name="connsiteX0" fmla="*/ 187434 w 4554519"/>
              <a:gd name="connsiteY0" fmla="*/ 792334 h 3391163"/>
              <a:gd name="connsiteX1" fmla="*/ 1386282 w 4554519"/>
              <a:gd name="connsiteY1" fmla="*/ 319118 h 3391163"/>
              <a:gd name="connsiteX2" fmla="*/ 2728824 w 4554519"/>
              <a:gd name="connsiteY2" fmla="*/ 213985 h 3391163"/>
              <a:gd name="connsiteX3" fmla="*/ 3656871 w 4554519"/>
              <a:gd name="connsiteY3" fmla="*/ 23281 h 3391163"/>
              <a:gd name="connsiteX4" fmla="*/ 4543976 w 4554519"/>
              <a:gd name="connsiteY4" fmla="*/ 801204 h 3391163"/>
              <a:gd name="connsiteX5" fmla="*/ 4126850 w 4554519"/>
              <a:gd name="connsiteY5" fmla="*/ 1847302 h 3391163"/>
              <a:gd name="connsiteX6" fmla="*/ 3851446 w 4554519"/>
              <a:gd name="connsiteY6" fmla="*/ 2112282 h 3391163"/>
              <a:gd name="connsiteX7" fmla="*/ 3647885 w 4554519"/>
              <a:gd name="connsiteY7" fmla="*/ 2218627 h 3391163"/>
              <a:gd name="connsiteX8" fmla="*/ 3439370 w 4554519"/>
              <a:gd name="connsiteY8" fmla="*/ 2312381 h 3391163"/>
              <a:gd name="connsiteX9" fmla="*/ 3424202 w 4554519"/>
              <a:gd name="connsiteY9" fmla="*/ 2680868 h 3391163"/>
              <a:gd name="connsiteX10" fmla="*/ 3497743 w 4554519"/>
              <a:gd name="connsiteY10" fmla="*/ 3045266 h 3391163"/>
              <a:gd name="connsiteX11" fmla="*/ 3117281 w 4554519"/>
              <a:gd name="connsiteY11" fmla="*/ 3383101 h 3391163"/>
              <a:gd name="connsiteX12" fmla="*/ 2359454 w 4554519"/>
              <a:gd name="connsiteY12" fmla="*/ 3280643 h 3391163"/>
              <a:gd name="connsiteX13" fmla="*/ 1479884 w 4554519"/>
              <a:gd name="connsiteY13" fmla="*/ 3224633 h 3391163"/>
              <a:gd name="connsiteX14" fmla="*/ 814430 w 4554519"/>
              <a:gd name="connsiteY14" fmla="*/ 2786853 h 3391163"/>
              <a:gd name="connsiteX15" fmla="*/ 650700 w 4554519"/>
              <a:gd name="connsiteY15" fmla="*/ 2247137 h 3391163"/>
              <a:gd name="connsiteX16" fmla="*/ 137983 w 4554519"/>
              <a:gd name="connsiteY16" fmla="*/ 2068138 h 3391163"/>
              <a:gd name="connsiteX17" fmla="*/ 10774 w 4554519"/>
              <a:gd name="connsiteY17" fmla="*/ 1312367 h 3391163"/>
              <a:gd name="connsiteX18" fmla="*/ 187434 w 4554519"/>
              <a:gd name="connsiteY18" fmla="*/ 792334 h 3391163"/>
              <a:gd name="connsiteX0" fmla="*/ 187434 w 4559880"/>
              <a:gd name="connsiteY0" fmla="*/ 579281 h 3178110"/>
              <a:gd name="connsiteX1" fmla="*/ 1386282 w 4559880"/>
              <a:gd name="connsiteY1" fmla="*/ 106065 h 3178110"/>
              <a:gd name="connsiteX2" fmla="*/ 2728824 w 4559880"/>
              <a:gd name="connsiteY2" fmla="*/ 932 h 3178110"/>
              <a:gd name="connsiteX3" fmla="*/ 3525306 w 4559880"/>
              <a:gd name="connsiteY3" fmla="*/ 91526 h 3178110"/>
              <a:gd name="connsiteX4" fmla="*/ 4543976 w 4559880"/>
              <a:gd name="connsiteY4" fmla="*/ 588151 h 3178110"/>
              <a:gd name="connsiteX5" fmla="*/ 4126850 w 4559880"/>
              <a:gd name="connsiteY5" fmla="*/ 1634249 h 3178110"/>
              <a:gd name="connsiteX6" fmla="*/ 3851446 w 4559880"/>
              <a:gd name="connsiteY6" fmla="*/ 1899229 h 3178110"/>
              <a:gd name="connsiteX7" fmla="*/ 3647885 w 4559880"/>
              <a:gd name="connsiteY7" fmla="*/ 2005574 h 3178110"/>
              <a:gd name="connsiteX8" fmla="*/ 3439370 w 4559880"/>
              <a:gd name="connsiteY8" fmla="*/ 2099328 h 3178110"/>
              <a:gd name="connsiteX9" fmla="*/ 3424202 w 4559880"/>
              <a:gd name="connsiteY9" fmla="*/ 2467815 h 3178110"/>
              <a:gd name="connsiteX10" fmla="*/ 3497743 w 4559880"/>
              <a:gd name="connsiteY10" fmla="*/ 2832213 h 3178110"/>
              <a:gd name="connsiteX11" fmla="*/ 3117281 w 4559880"/>
              <a:gd name="connsiteY11" fmla="*/ 3170048 h 3178110"/>
              <a:gd name="connsiteX12" fmla="*/ 2359454 w 4559880"/>
              <a:gd name="connsiteY12" fmla="*/ 3067590 h 3178110"/>
              <a:gd name="connsiteX13" fmla="*/ 1479884 w 4559880"/>
              <a:gd name="connsiteY13" fmla="*/ 3011580 h 3178110"/>
              <a:gd name="connsiteX14" fmla="*/ 814430 w 4559880"/>
              <a:gd name="connsiteY14" fmla="*/ 2573800 h 3178110"/>
              <a:gd name="connsiteX15" fmla="*/ 650700 w 4559880"/>
              <a:gd name="connsiteY15" fmla="*/ 2034084 h 3178110"/>
              <a:gd name="connsiteX16" fmla="*/ 137983 w 4559880"/>
              <a:gd name="connsiteY16" fmla="*/ 1855085 h 3178110"/>
              <a:gd name="connsiteX17" fmla="*/ 10774 w 4559880"/>
              <a:gd name="connsiteY17" fmla="*/ 1099314 h 3178110"/>
              <a:gd name="connsiteX18" fmla="*/ 187434 w 4559880"/>
              <a:gd name="connsiteY18" fmla="*/ 579281 h 3178110"/>
              <a:gd name="connsiteX0" fmla="*/ 187434 w 4559880"/>
              <a:gd name="connsiteY0" fmla="*/ 579281 h 3178110"/>
              <a:gd name="connsiteX1" fmla="*/ 1386282 w 4559880"/>
              <a:gd name="connsiteY1" fmla="*/ 106065 h 3178110"/>
              <a:gd name="connsiteX2" fmla="*/ 2728824 w 4559880"/>
              <a:gd name="connsiteY2" fmla="*/ 932 h 3178110"/>
              <a:gd name="connsiteX3" fmla="*/ 3525306 w 4559880"/>
              <a:gd name="connsiteY3" fmla="*/ 91526 h 3178110"/>
              <a:gd name="connsiteX4" fmla="*/ 4543976 w 4559880"/>
              <a:gd name="connsiteY4" fmla="*/ 588151 h 3178110"/>
              <a:gd name="connsiteX5" fmla="*/ 4126850 w 4559880"/>
              <a:gd name="connsiteY5" fmla="*/ 1634249 h 3178110"/>
              <a:gd name="connsiteX6" fmla="*/ 3851446 w 4559880"/>
              <a:gd name="connsiteY6" fmla="*/ 1899229 h 3178110"/>
              <a:gd name="connsiteX7" fmla="*/ 3647885 w 4559880"/>
              <a:gd name="connsiteY7" fmla="*/ 2005574 h 3178110"/>
              <a:gd name="connsiteX8" fmla="*/ 3439370 w 4559880"/>
              <a:gd name="connsiteY8" fmla="*/ 2099328 h 3178110"/>
              <a:gd name="connsiteX9" fmla="*/ 3543806 w 4559880"/>
              <a:gd name="connsiteY9" fmla="*/ 2467815 h 3178110"/>
              <a:gd name="connsiteX10" fmla="*/ 3497743 w 4559880"/>
              <a:gd name="connsiteY10" fmla="*/ 2832213 h 3178110"/>
              <a:gd name="connsiteX11" fmla="*/ 3117281 w 4559880"/>
              <a:gd name="connsiteY11" fmla="*/ 3170048 h 3178110"/>
              <a:gd name="connsiteX12" fmla="*/ 2359454 w 4559880"/>
              <a:gd name="connsiteY12" fmla="*/ 3067590 h 3178110"/>
              <a:gd name="connsiteX13" fmla="*/ 1479884 w 4559880"/>
              <a:gd name="connsiteY13" fmla="*/ 3011580 h 3178110"/>
              <a:gd name="connsiteX14" fmla="*/ 814430 w 4559880"/>
              <a:gd name="connsiteY14" fmla="*/ 2573800 h 3178110"/>
              <a:gd name="connsiteX15" fmla="*/ 650700 w 4559880"/>
              <a:gd name="connsiteY15" fmla="*/ 2034084 h 3178110"/>
              <a:gd name="connsiteX16" fmla="*/ 137983 w 4559880"/>
              <a:gd name="connsiteY16" fmla="*/ 1855085 h 3178110"/>
              <a:gd name="connsiteX17" fmla="*/ 10774 w 4559880"/>
              <a:gd name="connsiteY17" fmla="*/ 1099314 h 3178110"/>
              <a:gd name="connsiteX18" fmla="*/ 187434 w 4559880"/>
              <a:gd name="connsiteY18" fmla="*/ 579281 h 3178110"/>
              <a:gd name="connsiteX0" fmla="*/ 534208 w 4583722"/>
              <a:gd name="connsiteY0" fmla="*/ 664893 h 3178110"/>
              <a:gd name="connsiteX1" fmla="*/ 1410124 w 4583722"/>
              <a:gd name="connsiteY1" fmla="*/ 106065 h 3178110"/>
              <a:gd name="connsiteX2" fmla="*/ 2752666 w 4583722"/>
              <a:gd name="connsiteY2" fmla="*/ 932 h 3178110"/>
              <a:gd name="connsiteX3" fmla="*/ 3549148 w 4583722"/>
              <a:gd name="connsiteY3" fmla="*/ 91526 h 3178110"/>
              <a:gd name="connsiteX4" fmla="*/ 4567818 w 4583722"/>
              <a:gd name="connsiteY4" fmla="*/ 588151 h 3178110"/>
              <a:gd name="connsiteX5" fmla="*/ 4150692 w 4583722"/>
              <a:gd name="connsiteY5" fmla="*/ 1634249 h 3178110"/>
              <a:gd name="connsiteX6" fmla="*/ 3875288 w 4583722"/>
              <a:gd name="connsiteY6" fmla="*/ 1899229 h 3178110"/>
              <a:gd name="connsiteX7" fmla="*/ 3671727 w 4583722"/>
              <a:gd name="connsiteY7" fmla="*/ 2005574 h 3178110"/>
              <a:gd name="connsiteX8" fmla="*/ 3463212 w 4583722"/>
              <a:gd name="connsiteY8" fmla="*/ 2099328 h 3178110"/>
              <a:gd name="connsiteX9" fmla="*/ 3567648 w 4583722"/>
              <a:gd name="connsiteY9" fmla="*/ 2467815 h 3178110"/>
              <a:gd name="connsiteX10" fmla="*/ 3521585 w 4583722"/>
              <a:gd name="connsiteY10" fmla="*/ 2832213 h 3178110"/>
              <a:gd name="connsiteX11" fmla="*/ 3141123 w 4583722"/>
              <a:gd name="connsiteY11" fmla="*/ 3170048 h 3178110"/>
              <a:gd name="connsiteX12" fmla="*/ 2383296 w 4583722"/>
              <a:gd name="connsiteY12" fmla="*/ 3067590 h 3178110"/>
              <a:gd name="connsiteX13" fmla="*/ 1503726 w 4583722"/>
              <a:gd name="connsiteY13" fmla="*/ 3011580 h 3178110"/>
              <a:gd name="connsiteX14" fmla="*/ 838272 w 4583722"/>
              <a:gd name="connsiteY14" fmla="*/ 2573800 h 3178110"/>
              <a:gd name="connsiteX15" fmla="*/ 674542 w 4583722"/>
              <a:gd name="connsiteY15" fmla="*/ 2034084 h 3178110"/>
              <a:gd name="connsiteX16" fmla="*/ 161825 w 4583722"/>
              <a:gd name="connsiteY16" fmla="*/ 1855085 h 3178110"/>
              <a:gd name="connsiteX17" fmla="*/ 34616 w 4583722"/>
              <a:gd name="connsiteY17" fmla="*/ 1099314 h 3178110"/>
              <a:gd name="connsiteX18" fmla="*/ 534208 w 4583722"/>
              <a:gd name="connsiteY18" fmla="*/ 664893 h 3178110"/>
              <a:gd name="connsiteX0" fmla="*/ 511602 w 4561116"/>
              <a:gd name="connsiteY0" fmla="*/ 664893 h 3178110"/>
              <a:gd name="connsiteX1" fmla="*/ 1387518 w 4561116"/>
              <a:gd name="connsiteY1" fmla="*/ 106065 h 3178110"/>
              <a:gd name="connsiteX2" fmla="*/ 2730060 w 4561116"/>
              <a:gd name="connsiteY2" fmla="*/ 932 h 3178110"/>
              <a:gd name="connsiteX3" fmla="*/ 3526542 w 4561116"/>
              <a:gd name="connsiteY3" fmla="*/ 91526 h 3178110"/>
              <a:gd name="connsiteX4" fmla="*/ 4545212 w 4561116"/>
              <a:gd name="connsiteY4" fmla="*/ 588151 h 3178110"/>
              <a:gd name="connsiteX5" fmla="*/ 4128086 w 4561116"/>
              <a:gd name="connsiteY5" fmla="*/ 1634249 h 3178110"/>
              <a:gd name="connsiteX6" fmla="*/ 3852682 w 4561116"/>
              <a:gd name="connsiteY6" fmla="*/ 1899229 h 3178110"/>
              <a:gd name="connsiteX7" fmla="*/ 3649121 w 4561116"/>
              <a:gd name="connsiteY7" fmla="*/ 2005574 h 3178110"/>
              <a:gd name="connsiteX8" fmla="*/ 3440606 w 4561116"/>
              <a:gd name="connsiteY8" fmla="*/ 2099328 h 3178110"/>
              <a:gd name="connsiteX9" fmla="*/ 3545042 w 4561116"/>
              <a:gd name="connsiteY9" fmla="*/ 2467815 h 3178110"/>
              <a:gd name="connsiteX10" fmla="*/ 3498979 w 4561116"/>
              <a:gd name="connsiteY10" fmla="*/ 2832213 h 3178110"/>
              <a:gd name="connsiteX11" fmla="*/ 3118517 w 4561116"/>
              <a:gd name="connsiteY11" fmla="*/ 3170048 h 3178110"/>
              <a:gd name="connsiteX12" fmla="*/ 2360690 w 4561116"/>
              <a:gd name="connsiteY12" fmla="*/ 3067590 h 3178110"/>
              <a:gd name="connsiteX13" fmla="*/ 1481120 w 4561116"/>
              <a:gd name="connsiteY13" fmla="*/ 3011580 h 3178110"/>
              <a:gd name="connsiteX14" fmla="*/ 815666 w 4561116"/>
              <a:gd name="connsiteY14" fmla="*/ 2573800 h 3178110"/>
              <a:gd name="connsiteX15" fmla="*/ 651936 w 4561116"/>
              <a:gd name="connsiteY15" fmla="*/ 2034084 h 3178110"/>
              <a:gd name="connsiteX16" fmla="*/ 234903 w 4561116"/>
              <a:gd name="connsiteY16" fmla="*/ 1720551 h 3178110"/>
              <a:gd name="connsiteX17" fmla="*/ 12010 w 4561116"/>
              <a:gd name="connsiteY17" fmla="*/ 1099314 h 3178110"/>
              <a:gd name="connsiteX18" fmla="*/ 511602 w 4561116"/>
              <a:gd name="connsiteY18" fmla="*/ 664893 h 3178110"/>
              <a:gd name="connsiteX0" fmla="*/ 511602 w 4468630"/>
              <a:gd name="connsiteY0" fmla="*/ 664448 h 3177665"/>
              <a:gd name="connsiteX1" fmla="*/ 1387518 w 4468630"/>
              <a:gd name="connsiteY1" fmla="*/ 105620 h 3177665"/>
              <a:gd name="connsiteX2" fmla="*/ 2730060 w 4468630"/>
              <a:gd name="connsiteY2" fmla="*/ 487 h 3177665"/>
              <a:gd name="connsiteX3" fmla="*/ 3526542 w 4468630"/>
              <a:gd name="connsiteY3" fmla="*/ 91081 h 3177665"/>
              <a:gd name="connsiteX4" fmla="*/ 4449529 w 4468630"/>
              <a:gd name="connsiteY4" fmla="*/ 538785 h 3177665"/>
              <a:gd name="connsiteX5" fmla="*/ 4128086 w 4468630"/>
              <a:gd name="connsiteY5" fmla="*/ 1633804 h 3177665"/>
              <a:gd name="connsiteX6" fmla="*/ 3852682 w 4468630"/>
              <a:gd name="connsiteY6" fmla="*/ 1898784 h 3177665"/>
              <a:gd name="connsiteX7" fmla="*/ 3649121 w 4468630"/>
              <a:gd name="connsiteY7" fmla="*/ 2005129 h 3177665"/>
              <a:gd name="connsiteX8" fmla="*/ 3440606 w 4468630"/>
              <a:gd name="connsiteY8" fmla="*/ 2098883 h 3177665"/>
              <a:gd name="connsiteX9" fmla="*/ 3545042 w 4468630"/>
              <a:gd name="connsiteY9" fmla="*/ 2467370 h 3177665"/>
              <a:gd name="connsiteX10" fmla="*/ 3498979 w 4468630"/>
              <a:gd name="connsiteY10" fmla="*/ 2831768 h 3177665"/>
              <a:gd name="connsiteX11" fmla="*/ 3118517 w 4468630"/>
              <a:gd name="connsiteY11" fmla="*/ 3169603 h 3177665"/>
              <a:gd name="connsiteX12" fmla="*/ 2360690 w 4468630"/>
              <a:gd name="connsiteY12" fmla="*/ 3067145 h 3177665"/>
              <a:gd name="connsiteX13" fmla="*/ 1481120 w 4468630"/>
              <a:gd name="connsiteY13" fmla="*/ 3011135 h 3177665"/>
              <a:gd name="connsiteX14" fmla="*/ 815666 w 4468630"/>
              <a:gd name="connsiteY14" fmla="*/ 2573355 h 3177665"/>
              <a:gd name="connsiteX15" fmla="*/ 651936 w 4468630"/>
              <a:gd name="connsiteY15" fmla="*/ 2033639 h 3177665"/>
              <a:gd name="connsiteX16" fmla="*/ 234903 w 4468630"/>
              <a:gd name="connsiteY16" fmla="*/ 1720106 h 3177665"/>
              <a:gd name="connsiteX17" fmla="*/ 12010 w 4468630"/>
              <a:gd name="connsiteY17" fmla="*/ 1098869 h 3177665"/>
              <a:gd name="connsiteX18" fmla="*/ 511602 w 4468630"/>
              <a:gd name="connsiteY18" fmla="*/ 664448 h 3177665"/>
              <a:gd name="connsiteX0" fmla="*/ 511602 w 4591938"/>
              <a:gd name="connsiteY0" fmla="*/ 664448 h 3177665"/>
              <a:gd name="connsiteX1" fmla="*/ 1387518 w 4591938"/>
              <a:gd name="connsiteY1" fmla="*/ 105620 h 3177665"/>
              <a:gd name="connsiteX2" fmla="*/ 2730060 w 4591938"/>
              <a:gd name="connsiteY2" fmla="*/ 487 h 3177665"/>
              <a:gd name="connsiteX3" fmla="*/ 3526542 w 4591938"/>
              <a:gd name="connsiteY3" fmla="*/ 91081 h 3177665"/>
              <a:gd name="connsiteX4" fmla="*/ 4449529 w 4591938"/>
              <a:gd name="connsiteY4" fmla="*/ 538785 h 3177665"/>
              <a:gd name="connsiteX5" fmla="*/ 4128086 w 4591938"/>
              <a:gd name="connsiteY5" fmla="*/ 1633804 h 3177665"/>
              <a:gd name="connsiteX6" fmla="*/ 3852682 w 4591938"/>
              <a:gd name="connsiteY6" fmla="*/ 1898784 h 3177665"/>
              <a:gd name="connsiteX7" fmla="*/ 3649121 w 4591938"/>
              <a:gd name="connsiteY7" fmla="*/ 2005129 h 3177665"/>
              <a:gd name="connsiteX8" fmla="*/ 3440606 w 4591938"/>
              <a:gd name="connsiteY8" fmla="*/ 2098883 h 3177665"/>
              <a:gd name="connsiteX9" fmla="*/ 3545042 w 4591938"/>
              <a:gd name="connsiteY9" fmla="*/ 2467370 h 3177665"/>
              <a:gd name="connsiteX10" fmla="*/ 3498979 w 4591938"/>
              <a:gd name="connsiteY10" fmla="*/ 2831768 h 3177665"/>
              <a:gd name="connsiteX11" fmla="*/ 3118517 w 4591938"/>
              <a:gd name="connsiteY11" fmla="*/ 3169603 h 3177665"/>
              <a:gd name="connsiteX12" fmla="*/ 2360690 w 4591938"/>
              <a:gd name="connsiteY12" fmla="*/ 3067145 h 3177665"/>
              <a:gd name="connsiteX13" fmla="*/ 1481120 w 4591938"/>
              <a:gd name="connsiteY13" fmla="*/ 3011135 h 3177665"/>
              <a:gd name="connsiteX14" fmla="*/ 815666 w 4591938"/>
              <a:gd name="connsiteY14" fmla="*/ 2573355 h 3177665"/>
              <a:gd name="connsiteX15" fmla="*/ 651936 w 4591938"/>
              <a:gd name="connsiteY15" fmla="*/ 2033639 h 3177665"/>
              <a:gd name="connsiteX16" fmla="*/ 234903 w 4591938"/>
              <a:gd name="connsiteY16" fmla="*/ 1720106 h 3177665"/>
              <a:gd name="connsiteX17" fmla="*/ 12010 w 4591938"/>
              <a:gd name="connsiteY17" fmla="*/ 1098869 h 3177665"/>
              <a:gd name="connsiteX18" fmla="*/ 511602 w 4591938"/>
              <a:gd name="connsiteY18" fmla="*/ 664448 h 3177665"/>
              <a:gd name="connsiteX0" fmla="*/ 511602 w 4678251"/>
              <a:gd name="connsiteY0" fmla="*/ 664448 h 3177665"/>
              <a:gd name="connsiteX1" fmla="*/ 1387518 w 4678251"/>
              <a:gd name="connsiteY1" fmla="*/ 105620 h 3177665"/>
              <a:gd name="connsiteX2" fmla="*/ 2730060 w 4678251"/>
              <a:gd name="connsiteY2" fmla="*/ 487 h 3177665"/>
              <a:gd name="connsiteX3" fmla="*/ 3526542 w 4678251"/>
              <a:gd name="connsiteY3" fmla="*/ 91081 h 3177665"/>
              <a:gd name="connsiteX4" fmla="*/ 4449529 w 4678251"/>
              <a:gd name="connsiteY4" fmla="*/ 538785 h 3177665"/>
              <a:gd name="connsiteX5" fmla="*/ 4128086 w 4678251"/>
              <a:gd name="connsiteY5" fmla="*/ 1633804 h 3177665"/>
              <a:gd name="connsiteX6" fmla="*/ 3852682 w 4678251"/>
              <a:gd name="connsiteY6" fmla="*/ 1898784 h 3177665"/>
              <a:gd name="connsiteX7" fmla="*/ 3649121 w 4678251"/>
              <a:gd name="connsiteY7" fmla="*/ 2005129 h 3177665"/>
              <a:gd name="connsiteX8" fmla="*/ 3440606 w 4678251"/>
              <a:gd name="connsiteY8" fmla="*/ 2098883 h 3177665"/>
              <a:gd name="connsiteX9" fmla="*/ 3545042 w 4678251"/>
              <a:gd name="connsiteY9" fmla="*/ 2467370 h 3177665"/>
              <a:gd name="connsiteX10" fmla="*/ 3498979 w 4678251"/>
              <a:gd name="connsiteY10" fmla="*/ 2831768 h 3177665"/>
              <a:gd name="connsiteX11" fmla="*/ 3118517 w 4678251"/>
              <a:gd name="connsiteY11" fmla="*/ 3169603 h 3177665"/>
              <a:gd name="connsiteX12" fmla="*/ 2360690 w 4678251"/>
              <a:gd name="connsiteY12" fmla="*/ 3067145 h 3177665"/>
              <a:gd name="connsiteX13" fmla="*/ 1481120 w 4678251"/>
              <a:gd name="connsiteY13" fmla="*/ 3011135 h 3177665"/>
              <a:gd name="connsiteX14" fmla="*/ 815666 w 4678251"/>
              <a:gd name="connsiteY14" fmla="*/ 2573355 h 3177665"/>
              <a:gd name="connsiteX15" fmla="*/ 651936 w 4678251"/>
              <a:gd name="connsiteY15" fmla="*/ 2033639 h 3177665"/>
              <a:gd name="connsiteX16" fmla="*/ 234903 w 4678251"/>
              <a:gd name="connsiteY16" fmla="*/ 1720106 h 3177665"/>
              <a:gd name="connsiteX17" fmla="*/ 12010 w 4678251"/>
              <a:gd name="connsiteY17" fmla="*/ 1098869 h 3177665"/>
              <a:gd name="connsiteX18" fmla="*/ 511602 w 4678251"/>
              <a:gd name="connsiteY18" fmla="*/ 664448 h 3177665"/>
              <a:gd name="connsiteX0" fmla="*/ 511602 w 4476083"/>
              <a:gd name="connsiteY0" fmla="*/ 675840 h 3189057"/>
              <a:gd name="connsiteX1" fmla="*/ 1387518 w 4476083"/>
              <a:gd name="connsiteY1" fmla="*/ 117012 h 3189057"/>
              <a:gd name="connsiteX2" fmla="*/ 2730060 w 4476083"/>
              <a:gd name="connsiteY2" fmla="*/ 11879 h 3189057"/>
              <a:gd name="connsiteX3" fmla="*/ 3383017 w 4476083"/>
              <a:gd name="connsiteY3" fmla="*/ 298159 h 3189057"/>
              <a:gd name="connsiteX4" fmla="*/ 4449529 w 4476083"/>
              <a:gd name="connsiteY4" fmla="*/ 550177 h 3189057"/>
              <a:gd name="connsiteX5" fmla="*/ 4128086 w 4476083"/>
              <a:gd name="connsiteY5" fmla="*/ 1645196 h 3189057"/>
              <a:gd name="connsiteX6" fmla="*/ 3852682 w 4476083"/>
              <a:gd name="connsiteY6" fmla="*/ 1910176 h 3189057"/>
              <a:gd name="connsiteX7" fmla="*/ 3649121 w 4476083"/>
              <a:gd name="connsiteY7" fmla="*/ 2016521 h 3189057"/>
              <a:gd name="connsiteX8" fmla="*/ 3440606 w 4476083"/>
              <a:gd name="connsiteY8" fmla="*/ 2110275 h 3189057"/>
              <a:gd name="connsiteX9" fmla="*/ 3545042 w 4476083"/>
              <a:gd name="connsiteY9" fmla="*/ 2478762 h 3189057"/>
              <a:gd name="connsiteX10" fmla="*/ 3498979 w 4476083"/>
              <a:gd name="connsiteY10" fmla="*/ 2843160 h 3189057"/>
              <a:gd name="connsiteX11" fmla="*/ 3118517 w 4476083"/>
              <a:gd name="connsiteY11" fmla="*/ 3180995 h 3189057"/>
              <a:gd name="connsiteX12" fmla="*/ 2360690 w 4476083"/>
              <a:gd name="connsiteY12" fmla="*/ 3078537 h 3189057"/>
              <a:gd name="connsiteX13" fmla="*/ 1481120 w 4476083"/>
              <a:gd name="connsiteY13" fmla="*/ 3022527 h 3189057"/>
              <a:gd name="connsiteX14" fmla="*/ 815666 w 4476083"/>
              <a:gd name="connsiteY14" fmla="*/ 2584747 h 3189057"/>
              <a:gd name="connsiteX15" fmla="*/ 651936 w 4476083"/>
              <a:gd name="connsiteY15" fmla="*/ 2045031 h 3189057"/>
              <a:gd name="connsiteX16" fmla="*/ 234903 w 4476083"/>
              <a:gd name="connsiteY16" fmla="*/ 1731498 h 3189057"/>
              <a:gd name="connsiteX17" fmla="*/ 12010 w 4476083"/>
              <a:gd name="connsiteY17" fmla="*/ 1110261 h 3189057"/>
              <a:gd name="connsiteX18" fmla="*/ 511602 w 4476083"/>
              <a:gd name="connsiteY18" fmla="*/ 675840 h 3189057"/>
              <a:gd name="connsiteX0" fmla="*/ 511602 w 4229568"/>
              <a:gd name="connsiteY0" fmla="*/ 675840 h 3189057"/>
              <a:gd name="connsiteX1" fmla="*/ 1387518 w 4229568"/>
              <a:gd name="connsiteY1" fmla="*/ 117012 h 3189057"/>
              <a:gd name="connsiteX2" fmla="*/ 2730060 w 4229568"/>
              <a:gd name="connsiteY2" fmla="*/ 11879 h 3189057"/>
              <a:gd name="connsiteX3" fmla="*/ 3383017 w 4229568"/>
              <a:gd name="connsiteY3" fmla="*/ 298159 h 3189057"/>
              <a:gd name="connsiteX4" fmla="*/ 4174439 w 4229568"/>
              <a:gd name="connsiteY4" fmla="*/ 635789 h 3189057"/>
              <a:gd name="connsiteX5" fmla="*/ 4128086 w 4229568"/>
              <a:gd name="connsiteY5" fmla="*/ 1645196 h 3189057"/>
              <a:gd name="connsiteX6" fmla="*/ 3852682 w 4229568"/>
              <a:gd name="connsiteY6" fmla="*/ 1910176 h 3189057"/>
              <a:gd name="connsiteX7" fmla="*/ 3649121 w 4229568"/>
              <a:gd name="connsiteY7" fmla="*/ 2016521 h 3189057"/>
              <a:gd name="connsiteX8" fmla="*/ 3440606 w 4229568"/>
              <a:gd name="connsiteY8" fmla="*/ 2110275 h 3189057"/>
              <a:gd name="connsiteX9" fmla="*/ 3545042 w 4229568"/>
              <a:gd name="connsiteY9" fmla="*/ 2478762 h 3189057"/>
              <a:gd name="connsiteX10" fmla="*/ 3498979 w 4229568"/>
              <a:gd name="connsiteY10" fmla="*/ 2843160 h 3189057"/>
              <a:gd name="connsiteX11" fmla="*/ 3118517 w 4229568"/>
              <a:gd name="connsiteY11" fmla="*/ 3180995 h 3189057"/>
              <a:gd name="connsiteX12" fmla="*/ 2360690 w 4229568"/>
              <a:gd name="connsiteY12" fmla="*/ 3078537 h 3189057"/>
              <a:gd name="connsiteX13" fmla="*/ 1481120 w 4229568"/>
              <a:gd name="connsiteY13" fmla="*/ 3022527 h 3189057"/>
              <a:gd name="connsiteX14" fmla="*/ 815666 w 4229568"/>
              <a:gd name="connsiteY14" fmla="*/ 2584747 h 3189057"/>
              <a:gd name="connsiteX15" fmla="*/ 651936 w 4229568"/>
              <a:gd name="connsiteY15" fmla="*/ 2045031 h 3189057"/>
              <a:gd name="connsiteX16" fmla="*/ 234903 w 4229568"/>
              <a:gd name="connsiteY16" fmla="*/ 1731498 h 3189057"/>
              <a:gd name="connsiteX17" fmla="*/ 12010 w 4229568"/>
              <a:gd name="connsiteY17" fmla="*/ 1110261 h 3189057"/>
              <a:gd name="connsiteX18" fmla="*/ 511602 w 4229568"/>
              <a:gd name="connsiteY18" fmla="*/ 675840 h 318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9568" h="3189057">
                <a:moveTo>
                  <a:pt x="511602" y="675840"/>
                </a:moveTo>
                <a:cubicBezTo>
                  <a:pt x="740853" y="510299"/>
                  <a:pt x="1017775" y="227672"/>
                  <a:pt x="1387518" y="117012"/>
                </a:cubicBezTo>
                <a:cubicBezTo>
                  <a:pt x="1757261" y="6352"/>
                  <a:pt x="2397477" y="-18312"/>
                  <a:pt x="2730060" y="11879"/>
                </a:cubicBezTo>
                <a:cubicBezTo>
                  <a:pt x="3062643" y="42070"/>
                  <a:pt x="3142287" y="194174"/>
                  <a:pt x="3383017" y="298159"/>
                </a:cubicBezTo>
                <a:cubicBezTo>
                  <a:pt x="3623747" y="402144"/>
                  <a:pt x="4050261" y="411283"/>
                  <a:pt x="4174439" y="635789"/>
                </a:cubicBezTo>
                <a:cubicBezTo>
                  <a:pt x="4298617" y="860295"/>
                  <a:pt x="4181712" y="1432798"/>
                  <a:pt x="4128086" y="1645196"/>
                </a:cubicBezTo>
                <a:cubicBezTo>
                  <a:pt x="4074460" y="1857594"/>
                  <a:pt x="3932509" y="1848289"/>
                  <a:pt x="3852682" y="1910176"/>
                </a:cubicBezTo>
                <a:cubicBezTo>
                  <a:pt x="3772855" y="1972063"/>
                  <a:pt x="3717800" y="1983171"/>
                  <a:pt x="3649121" y="2016521"/>
                </a:cubicBezTo>
                <a:cubicBezTo>
                  <a:pt x="3580442" y="2049871"/>
                  <a:pt x="3457952" y="2033235"/>
                  <a:pt x="3440606" y="2110275"/>
                </a:cubicBezTo>
                <a:cubicBezTo>
                  <a:pt x="3423260" y="2187315"/>
                  <a:pt x="3535313" y="2356615"/>
                  <a:pt x="3545042" y="2478762"/>
                </a:cubicBezTo>
                <a:cubicBezTo>
                  <a:pt x="3554771" y="2600909"/>
                  <a:pt x="3570067" y="2726121"/>
                  <a:pt x="3498979" y="2843160"/>
                </a:cubicBezTo>
                <a:cubicBezTo>
                  <a:pt x="3427892" y="2960199"/>
                  <a:pt x="3308232" y="3141766"/>
                  <a:pt x="3118517" y="3180995"/>
                </a:cubicBezTo>
                <a:cubicBezTo>
                  <a:pt x="2928802" y="3220224"/>
                  <a:pt x="2633590" y="3104948"/>
                  <a:pt x="2360690" y="3078537"/>
                </a:cubicBezTo>
                <a:cubicBezTo>
                  <a:pt x="2087791" y="3052126"/>
                  <a:pt x="1738624" y="3104825"/>
                  <a:pt x="1481120" y="3022527"/>
                </a:cubicBezTo>
                <a:cubicBezTo>
                  <a:pt x="1223616" y="2940229"/>
                  <a:pt x="953863" y="2747663"/>
                  <a:pt x="815666" y="2584747"/>
                </a:cubicBezTo>
                <a:cubicBezTo>
                  <a:pt x="677469" y="2421831"/>
                  <a:pt x="748730" y="2187239"/>
                  <a:pt x="651936" y="2045031"/>
                </a:cubicBezTo>
                <a:cubicBezTo>
                  <a:pt x="555142" y="1902823"/>
                  <a:pt x="414599" y="1936214"/>
                  <a:pt x="234903" y="1731498"/>
                </a:cubicBezTo>
                <a:cubicBezTo>
                  <a:pt x="55208" y="1526782"/>
                  <a:pt x="-34106" y="1286204"/>
                  <a:pt x="12010" y="1110261"/>
                </a:cubicBezTo>
                <a:cubicBezTo>
                  <a:pt x="58126" y="934318"/>
                  <a:pt x="282351" y="841381"/>
                  <a:pt x="511602" y="6758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IL FOLLETTO LUNETTO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ERA TUTTO TRASPARENTE,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NON VEDEVA LE SUE CARATTERISTICHE SPECCHIANDOSI NEL LAGO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COME GLI ALTRI FOLLETTI VARIOPINTI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E COSI’ NON RIUSCIVA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A COMPRENDERE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LE CARATTERISTICHE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DEGLI ALTRI</a:t>
            </a:r>
          </a:p>
        </p:txBody>
      </p:sp>
    </p:spTree>
    <p:extLst>
      <p:ext uri="{BB962C8B-B14F-4D97-AF65-F5344CB8AC3E}">
        <p14:creationId xmlns:p14="http://schemas.microsoft.com/office/powerpoint/2010/main" xmlns="" val="5918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0326" y="0"/>
            <a:ext cx="5764547" cy="685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432" y="0"/>
            <a:ext cx="476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8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LU AUT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86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8032221" y="680860"/>
            <a:ext cx="2851245" cy="49834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0276" y="1138391"/>
            <a:ext cx="6001860" cy="4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63" y="0"/>
            <a:ext cx="11830761" cy="68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1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688603" y="5847906"/>
            <a:ext cx="6503397" cy="1010093"/>
          </a:xfrm>
        </p:spPr>
        <p:txBody>
          <a:bodyPr/>
          <a:lstStyle/>
          <a:p>
            <a:r>
              <a:rPr lang="it-IT" dirty="0"/>
              <a:t>…anche senza le parole!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46261" y="21266"/>
            <a:ext cx="5950502" cy="8931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Comunicare si </a:t>
            </a:r>
            <a:r>
              <a:rPr lang="it-IT" dirty="0" err="1"/>
              <a:t>puo’</a:t>
            </a:r>
            <a:r>
              <a:rPr lang="it-IT" dirty="0"/>
              <a:t>…</a:t>
            </a:r>
          </a:p>
        </p:txBody>
      </p:sp>
      <p:sp>
        <p:nvSpPr>
          <p:cNvPr id="2" name="Nuvola 1"/>
          <p:cNvSpPr/>
          <p:nvPr/>
        </p:nvSpPr>
        <p:spPr>
          <a:xfrm>
            <a:off x="7533640" y="243840"/>
            <a:ext cx="4152900" cy="230505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 I GESTI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" y="1234440"/>
            <a:ext cx="4472763" cy="33545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18256" y="4198398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Io ti voglio bene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640" y="2674398"/>
            <a:ext cx="4064000" cy="304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312666" y="5351389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Tu giochi a calcio?</a:t>
            </a:r>
          </a:p>
        </p:txBody>
      </p:sp>
    </p:spTree>
    <p:extLst>
      <p:ext uri="{BB962C8B-B14F-4D97-AF65-F5344CB8AC3E}">
        <p14:creationId xmlns:p14="http://schemas.microsoft.com/office/powerpoint/2010/main" xmlns="" val="31218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vola 3"/>
          <p:cNvSpPr/>
          <p:nvPr/>
        </p:nvSpPr>
        <p:spPr>
          <a:xfrm>
            <a:off x="533400" y="609600"/>
            <a:ext cx="4152900" cy="230505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 I DISEGNI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115089" y="-21863"/>
            <a:ext cx="3133486" cy="43964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422296" y="3352799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Oggi piove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30304" y="2821222"/>
            <a:ext cx="3052793" cy="448527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975112" y="5929375"/>
            <a:ext cx="313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Mi piace guardare la TV e giocare alla play station</a:t>
            </a:r>
          </a:p>
        </p:txBody>
      </p:sp>
      <p:sp>
        <p:nvSpPr>
          <p:cNvPr id="2" name="Smile 1"/>
          <p:cNvSpPr/>
          <p:nvPr/>
        </p:nvSpPr>
        <p:spPr>
          <a:xfrm>
            <a:off x="7394131" y="4161183"/>
            <a:ext cx="2691517" cy="2126311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74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vola 3"/>
          <p:cNvSpPr/>
          <p:nvPr/>
        </p:nvSpPr>
        <p:spPr>
          <a:xfrm>
            <a:off x="3535680" y="3116580"/>
            <a:ext cx="5848350" cy="30099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 LE TECNOLOGIE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36" y="144780"/>
            <a:ext cx="11969728" cy="2499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1357113" y="2093843"/>
            <a:ext cx="119270" cy="331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50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150" y="5820781"/>
            <a:ext cx="5869849" cy="80862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CLASSE QUARTA SI TINGE </a:t>
            </a:r>
            <a:br>
              <a:rPr lang="it-IT" dirty="0"/>
            </a:br>
            <a:r>
              <a:rPr lang="it-IT" dirty="0"/>
              <a:t>DI BLU!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1306">
            <a:off x="370737" y="616385"/>
            <a:ext cx="3094092" cy="23205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047" y="-6647"/>
            <a:ext cx="3194423" cy="23958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64588">
            <a:off x="6813497" y="4191452"/>
            <a:ext cx="3057535" cy="229315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26585">
            <a:off x="2447023" y="3120848"/>
            <a:ext cx="3583567" cy="23745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0148">
            <a:off x="8974635" y="373610"/>
            <a:ext cx="2524357" cy="33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3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50" y="-4461"/>
            <a:ext cx="12191999" cy="68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8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1" y="159026"/>
            <a:ext cx="8207997" cy="3326295"/>
          </a:xfrm>
        </p:spPr>
        <p:txBody>
          <a:bodyPr/>
          <a:lstStyle/>
          <a:p>
            <a:r>
              <a:rPr lang="it-IT" dirty="0"/>
              <a:t>SCOPRIAMO UN MONDO NUOVO… MA DAVVERO </a:t>
            </a:r>
            <a:r>
              <a:rPr lang="it-IT" dirty="0" err="1"/>
              <a:t>e’</a:t>
            </a:r>
            <a:r>
              <a:rPr lang="it-IT" dirty="0"/>
              <a:t> COSI’ DIVERSO?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4457631" cy="1947333"/>
          </a:xfrm>
        </p:spPr>
        <p:txBody>
          <a:bodyPr/>
          <a:lstStyle/>
          <a:p>
            <a:r>
              <a:rPr lang="it-IT" b="1" dirty="0"/>
              <a:t>LA CLASSE QUARTA DELLA SCUOLA PRIMARIA BUONARROTI</a:t>
            </a:r>
          </a:p>
        </p:txBody>
      </p:sp>
    </p:spTree>
    <p:extLst>
      <p:ext uri="{BB962C8B-B14F-4D97-AF65-F5344CB8AC3E}">
        <p14:creationId xmlns:p14="http://schemas.microsoft.com/office/powerpoint/2010/main" xmlns="" val="39619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8570" y="65801"/>
            <a:ext cx="8534400" cy="1507067"/>
          </a:xfrm>
        </p:spPr>
        <p:txBody>
          <a:bodyPr/>
          <a:lstStyle/>
          <a:p>
            <a:r>
              <a:rPr lang="it-IT" dirty="0"/>
              <a:t>L’unicorno triste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2544" t="29220" r="39944" b="20292"/>
          <a:stretch>
            <a:fillRect/>
          </a:stretch>
        </p:blipFill>
        <p:spPr bwMode="auto">
          <a:xfrm>
            <a:off x="2826327" y="1377565"/>
            <a:ext cx="6699898" cy="506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19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8035" y="5923723"/>
            <a:ext cx="5181601" cy="907773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chemeClr val="tx2">
                    <a:lumMod val="75000"/>
                  </a:schemeClr>
                </a:solidFill>
              </a:rPr>
              <a:t>COSA SAPPIAMO</a:t>
            </a:r>
          </a:p>
        </p:txBody>
      </p:sp>
    </p:spTree>
    <p:extLst>
      <p:ext uri="{BB962C8B-B14F-4D97-AF65-F5344CB8AC3E}">
        <p14:creationId xmlns:p14="http://schemas.microsoft.com/office/powerpoint/2010/main" xmlns="" val="24944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3969030" y="1966631"/>
            <a:ext cx="3949149" cy="216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FAMMI VEDERE: IO HO UN PENSIERO VISIVO! Le parole per me sono come vapore!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359" y="5799297"/>
            <a:ext cx="8534400" cy="1026323"/>
          </a:xfrm>
        </p:spPr>
        <p:txBody>
          <a:bodyPr/>
          <a:lstStyle/>
          <a:p>
            <a:r>
              <a:rPr lang="it-IT" dirty="0"/>
              <a:t>Caratteristiche speciali…</a:t>
            </a:r>
          </a:p>
        </p:txBody>
      </p:sp>
      <p:sp>
        <p:nvSpPr>
          <p:cNvPr id="8" name="Ovale 7"/>
          <p:cNvSpPr/>
          <p:nvPr/>
        </p:nvSpPr>
        <p:spPr>
          <a:xfrm>
            <a:off x="298172" y="190113"/>
            <a:ext cx="3949149" cy="216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IO SONO UN BAMBINO: non pensare a me come a una sola delle mie caratteristiche!</a:t>
            </a:r>
          </a:p>
        </p:txBody>
      </p:sp>
      <p:sp>
        <p:nvSpPr>
          <p:cNvPr id="9" name="Ovale 8"/>
          <p:cNvSpPr/>
          <p:nvPr/>
        </p:nvSpPr>
        <p:spPr>
          <a:xfrm>
            <a:off x="3528392" y="198043"/>
            <a:ext cx="4671393" cy="216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MIEI SENSI NON SI SINCRONIZZANO: il mio cervello non riesce a filtrare tutti gli input e vado in sovraccarico!</a:t>
            </a:r>
          </a:p>
        </p:txBody>
      </p:sp>
      <p:sp>
        <p:nvSpPr>
          <p:cNvPr id="10" name="Ovale 9"/>
          <p:cNvSpPr/>
          <p:nvPr/>
        </p:nvSpPr>
        <p:spPr>
          <a:xfrm>
            <a:off x="7321829" y="152925"/>
            <a:ext cx="3657601" cy="170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DISTINGUI TRA CIO’ CHE NON VOGLIO FARE E CIO’ CHE NON POSSO</a:t>
            </a:r>
          </a:p>
        </p:txBody>
      </p:sp>
      <p:sp>
        <p:nvSpPr>
          <p:cNvPr id="11" name="Ovale 10"/>
          <p:cNvSpPr/>
          <p:nvPr/>
        </p:nvSpPr>
        <p:spPr>
          <a:xfrm>
            <a:off x="510211" y="1875178"/>
            <a:ext cx="4124740" cy="216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FAI ATTENZIONE A TUTTI I MODI IN CUI CERCO DI COMUNICARE: è tutto lì da interpretare!</a:t>
            </a:r>
          </a:p>
        </p:txBody>
      </p:sp>
      <p:sp>
        <p:nvSpPr>
          <p:cNvPr id="12" name="Ovale 11"/>
          <p:cNvSpPr/>
          <p:nvPr/>
        </p:nvSpPr>
        <p:spPr>
          <a:xfrm>
            <a:off x="7586872" y="1569824"/>
            <a:ext cx="3949149" cy="207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SONO UN PENSATORE CONCRETO: INTERPRETO IL LINGUAGGIO LETTERALMENTE!</a:t>
            </a:r>
          </a:p>
        </p:txBody>
      </p:sp>
      <p:sp>
        <p:nvSpPr>
          <p:cNvPr id="15" name="Ovale 14"/>
          <p:cNvSpPr/>
          <p:nvPr/>
        </p:nvSpPr>
        <p:spPr>
          <a:xfrm>
            <a:off x="1696273" y="3485331"/>
            <a:ext cx="4678028" cy="216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AIUTAMI NELLE INTERAZIONI SOCIALI: non so leggere le emozioni degli altri e a volte faccio cose strane perché non so cosa dire!</a:t>
            </a:r>
          </a:p>
        </p:txBody>
      </p:sp>
      <p:sp>
        <p:nvSpPr>
          <p:cNvPr id="14" name="Ovale 13"/>
          <p:cNvSpPr/>
          <p:nvPr/>
        </p:nvSpPr>
        <p:spPr>
          <a:xfrm>
            <a:off x="6109259" y="3246788"/>
            <a:ext cx="3949149" cy="2160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CONCENTRATI SU CIO’ CHE POSSO FARE, anziché SU CIO’ CHE NON POSSO FARE</a:t>
            </a:r>
          </a:p>
        </p:txBody>
      </p:sp>
      <p:sp>
        <p:nvSpPr>
          <p:cNvPr id="16" name="Cuore 15"/>
          <p:cNvSpPr/>
          <p:nvPr/>
        </p:nvSpPr>
        <p:spPr>
          <a:xfrm>
            <a:off x="7651420" y="4856915"/>
            <a:ext cx="4341799" cy="198120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AMAMI INCONDIZIONATAMENTE</a:t>
            </a:r>
          </a:p>
        </p:txBody>
      </p:sp>
    </p:spTree>
    <p:extLst>
      <p:ext uri="{BB962C8B-B14F-4D97-AF65-F5344CB8AC3E}">
        <p14:creationId xmlns:p14="http://schemas.microsoft.com/office/powerpoint/2010/main" xmlns="" val="20417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350" y="0"/>
            <a:ext cx="7991064" cy="569839"/>
          </a:xfrm>
        </p:spPr>
        <p:txBody>
          <a:bodyPr>
            <a:normAutofit fontScale="90000"/>
          </a:bodyPr>
          <a:lstStyle/>
          <a:p>
            <a:r>
              <a:rPr lang="it-IT" dirty="0"/>
              <a:t>…MA DAVVERO SONO </a:t>
            </a:r>
            <a:r>
              <a:rPr lang="it-IT" dirty="0" err="1"/>
              <a:t>COSì</a:t>
            </a:r>
            <a:r>
              <a:rPr lang="it-IT" dirty="0"/>
              <a:t> INSOLITE?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2" y="707749"/>
            <a:ext cx="8189222" cy="5962659"/>
          </a:xfrm>
          <a:prstGeom prst="rect">
            <a:avLst/>
          </a:prstGeom>
        </p:spPr>
      </p:pic>
      <p:sp>
        <p:nvSpPr>
          <p:cNvPr id="5" name="Esplosione: 14 punte 4"/>
          <p:cNvSpPr/>
          <p:nvPr/>
        </p:nvSpPr>
        <p:spPr>
          <a:xfrm rot="1360251">
            <a:off x="7350892" y="735501"/>
            <a:ext cx="4647866" cy="429962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QUESTE EMOZIONI LE SPERIMENTIAMO ANCHE NOI!</a:t>
            </a:r>
          </a:p>
        </p:txBody>
      </p:sp>
    </p:spTree>
    <p:extLst>
      <p:ext uri="{BB962C8B-B14F-4D97-AF65-F5344CB8AC3E}">
        <p14:creationId xmlns:p14="http://schemas.microsoft.com/office/powerpoint/2010/main" xmlns="" val="17954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594"/>
            <a:ext cx="12191999" cy="68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uvola 16"/>
          <p:cNvSpPr/>
          <p:nvPr/>
        </p:nvSpPr>
        <p:spPr>
          <a:xfrm>
            <a:off x="4440877" y="4056434"/>
            <a:ext cx="3518460" cy="7766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piace lavorare in tranquillità</a:t>
            </a:r>
          </a:p>
        </p:txBody>
      </p:sp>
      <p:sp>
        <p:nvSpPr>
          <p:cNvPr id="7" name="Nuvola 6"/>
          <p:cNvSpPr/>
          <p:nvPr/>
        </p:nvSpPr>
        <p:spPr>
          <a:xfrm>
            <a:off x="6115257" y="242712"/>
            <a:ext cx="2693629" cy="9677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 piace stare in compagnia</a:t>
            </a:r>
          </a:p>
        </p:txBody>
      </p:sp>
      <p:sp>
        <p:nvSpPr>
          <p:cNvPr id="14" name="Nuvola 13"/>
          <p:cNvSpPr/>
          <p:nvPr/>
        </p:nvSpPr>
        <p:spPr>
          <a:xfrm>
            <a:off x="8269112" y="-4617"/>
            <a:ext cx="1903739" cy="8724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piace colorare</a:t>
            </a:r>
          </a:p>
        </p:txBody>
      </p:sp>
      <p:sp>
        <p:nvSpPr>
          <p:cNvPr id="5" name="Nuvola 4"/>
          <p:cNvSpPr/>
          <p:nvPr/>
        </p:nvSpPr>
        <p:spPr>
          <a:xfrm>
            <a:off x="28689" y="13794"/>
            <a:ext cx="3578087" cy="12457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 piace lavorare in gruppo e fare lavoretti di carta</a:t>
            </a:r>
          </a:p>
        </p:txBody>
      </p:sp>
      <p:sp>
        <p:nvSpPr>
          <p:cNvPr id="6" name="Nuvola 5"/>
          <p:cNvSpPr/>
          <p:nvPr/>
        </p:nvSpPr>
        <p:spPr>
          <a:xfrm>
            <a:off x="2918302" y="-1021"/>
            <a:ext cx="3558210" cy="1676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Quando non capiamo qualcosa rispiegacela senza arrabbiarti</a:t>
            </a:r>
          </a:p>
        </p:txBody>
      </p:sp>
      <p:sp>
        <p:nvSpPr>
          <p:cNvPr id="8" name="Nuvola 7"/>
          <p:cNvSpPr/>
          <p:nvPr/>
        </p:nvSpPr>
        <p:spPr>
          <a:xfrm>
            <a:off x="33128" y="1155043"/>
            <a:ext cx="3107635" cy="934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fai le battute mi diverti</a:t>
            </a:r>
          </a:p>
        </p:txBody>
      </p:sp>
      <p:sp>
        <p:nvSpPr>
          <p:cNvPr id="9" name="Nuvola 8"/>
          <p:cNvSpPr/>
          <p:nvPr/>
        </p:nvSpPr>
        <p:spPr>
          <a:xfrm>
            <a:off x="6565198" y="1064978"/>
            <a:ext cx="3067879" cy="1146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piace quando giochi con me</a:t>
            </a:r>
          </a:p>
        </p:txBody>
      </p:sp>
      <p:sp>
        <p:nvSpPr>
          <p:cNvPr id="11" name="Nuvola 10"/>
          <p:cNvSpPr/>
          <p:nvPr/>
        </p:nvSpPr>
        <p:spPr>
          <a:xfrm>
            <a:off x="8977819" y="1210258"/>
            <a:ext cx="3107634" cy="12357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 volte mi piace stare da solo quando gioco</a:t>
            </a:r>
          </a:p>
        </p:txBody>
      </p:sp>
      <p:sp>
        <p:nvSpPr>
          <p:cNvPr id="12" name="Nuvola 11"/>
          <p:cNvSpPr/>
          <p:nvPr/>
        </p:nvSpPr>
        <p:spPr>
          <a:xfrm>
            <a:off x="7115804" y="3762383"/>
            <a:ext cx="3081132" cy="12457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dà fastidio quando mi fanno il solletico</a:t>
            </a:r>
          </a:p>
        </p:txBody>
      </p:sp>
      <p:sp>
        <p:nvSpPr>
          <p:cNvPr id="10" name="Nuvola 9"/>
          <p:cNvSpPr/>
          <p:nvPr/>
        </p:nvSpPr>
        <p:spPr>
          <a:xfrm>
            <a:off x="9721763" y="73152"/>
            <a:ext cx="2281101" cy="12457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Voglio che qualcuno mi capisca</a:t>
            </a:r>
          </a:p>
        </p:txBody>
      </p:sp>
      <p:sp>
        <p:nvSpPr>
          <p:cNvPr id="13" name="Nuvola 12"/>
          <p:cNvSpPr/>
          <p:nvPr/>
        </p:nvSpPr>
        <p:spPr>
          <a:xfrm>
            <a:off x="2578152" y="1284372"/>
            <a:ext cx="1808925" cy="9619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piace leggere</a:t>
            </a:r>
          </a:p>
        </p:txBody>
      </p:sp>
      <p:sp>
        <p:nvSpPr>
          <p:cNvPr id="15" name="Nuvola 14"/>
          <p:cNvSpPr/>
          <p:nvPr/>
        </p:nvSpPr>
        <p:spPr>
          <a:xfrm>
            <a:off x="3104857" y="3036765"/>
            <a:ext cx="3730489" cy="11285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Non mi piace quando qualcuno mi ignora</a:t>
            </a:r>
          </a:p>
        </p:txBody>
      </p:sp>
      <p:sp>
        <p:nvSpPr>
          <p:cNvPr id="16" name="Nuvola 15"/>
          <p:cNvSpPr/>
          <p:nvPr/>
        </p:nvSpPr>
        <p:spPr>
          <a:xfrm>
            <a:off x="9275133" y="3039196"/>
            <a:ext cx="2916867" cy="12457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 volte non so controllare le mie emozioni</a:t>
            </a:r>
          </a:p>
        </p:txBody>
      </p:sp>
      <p:sp>
        <p:nvSpPr>
          <p:cNvPr id="18" name="Nuvola 17"/>
          <p:cNvSpPr/>
          <p:nvPr/>
        </p:nvSpPr>
        <p:spPr>
          <a:xfrm>
            <a:off x="465667" y="2013802"/>
            <a:ext cx="2378766" cy="9193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Sono un po’ diffidente</a:t>
            </a:r>
          </a:p>
        </p:txBody>
      </p:sp>
      <p:sp>
        <p:nvSpPr>
          <p:cNvPr id="19" name="Nuvola 18"/>
          <p:cNvSpPr/>
          <p:nvPr/>
        </p:nvSpPr>
        <p:spPr>
          <a:xfrm>
            <a:off x="4798505" y="1410705"/>
            <a:ext cx="1796904" cy="7765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 piace ballare</a:t>
            </a:r>
          </a:p>
        </p:txBody>
      </p:sp>
      <p:sp>
        <p:nvSpPr>
          <p:cNvPr id="20" name="Nuvola 19"/>
          <p:cNvSpPr/>
          <p:nvPr/>
        </p:nvSpPr>
        <p:spPr>
          <a:xfrm>
            <a:off x="7961034" y="2256683"/>
            <a:ext cx="3105278" cy="9606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Le interrogazioni ci fanno paura</a:t>
            </a:r>
          </a:p>
        </p:txBody>
      </p:sp>
      <p:sp>
        <p:nvSpPr>
          <p:cNvPr id="21" name="Nuvola 20"/>
          <p:cNvSpPr/>
          <p:nvPr/>
        </p:nvSpPr>
        <p:spPr>
          <a:xfrm>
            <a:off x="4766904" y="2069230"/>
            <a:ext cx="3139665" cy="11521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litighiamo siamo infelici per tutto il giorno</a:t>
            </a:r>
          </a:p>
        </p:txBody>
      </p:sp>
      <p:sp>
        <p:nvSpPr>
          <p:cNvPr id="22" name="Nuvola 21"/>
          <p:cNvSpPr/>
          <p:nvPr/>
        </p:nvSpPr>
        <p:spPr>
          <a:xfrm>
            <a:off x="2630002" y="2058820"/>
            <a:ext cx="2585280" cy="9424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dà fastidio quando urli</a:t>
            </a:r>
          </a:p>
        </p:txBody>
      </p:sp>
      <p:sp>
        <p:nvSpPr>
          <p:cNvPr id="23" name="Nuvola 22"/>
          <p:cNvSpPr/>
          <p:nvPr/>
        </p:nvSpPr>
        <p:spPr>
          <a:xfrm>
            <a:off x="0" y="3556697"/>
            <a:ext cx="3116302" cy="740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piace quando mi aiuti</a:t>
            </a:r>
          </a:p>
        </p:txBody>
      </p:sp>
      <p:sp>
        <p:nvSpPr>
          <p:cNvPr id="24" name="Nuvola 23"/>
          <p:cNvSpPr/>
          <p:nvPr/>
        </p:nvSpPr>
        <p:spPr>
          <a:xfrm>
            <a:off x="672952" y="2815501"/>
            <a:ext cx="3187149" cy="7933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tu ti fidi di me, io mi fido di te</a:t>
            </a:r>
          </a:p>
        </p:txBody>
      </p:sp>
      <p:sp>
        <p:nvSpPr>
          <p:cNvPr id="26" name="Nuvola 25"/>
          <p:cNvSpPr/>
          <p:nvPr/>
        </p:nvSpPr>
        <p:spPr>
          <a:xfrm>
            <a:off x="1631734" y="4001849"/>
            <a:ext cx="3344090" cy="1294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piace quando condividi le cose con me</a:t>
            </a:r>
          </a:p>
        </p:txBody>
      </p:sp>
      <p:sp>
        <p:nvSpPr>
          <p:cNvPr id="27" name="Nuvola 26"/>
          <p:cNvSpPr/>
          <p:nvPr/>
        </p:nvSpPr>
        <p:spPr>
          <a:xfrm>
            <a:off x="5696957" y="5859493"/>
            <a:ext cx="3104670" cy="10094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sgridi i miei compagni mi spavento</a:t>
            </a:r>
          </a:p>
        </p:txBody>
      </p:sp>
      <p:sp>
        <p:nvSpPr>
          <p:cNvPr id="28" name="Nuvola 27"/>
          <p:cNvSpPr/>
          <p:nvPr/>
        </p:nvSpPr>
        <p:spPr>
          <a:xfrm>
            <a:off x="8438997" y="5864848"/>
            <a:ext cx="3735616" cy="9636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ti piace ciò che faccio unisciti a me</a:t>
            </a:r>
          </a:p>
        </p:txBody>
      </p:sp>
      <p:sp>
        <p:nvSpPr>
          <p:cNvPr id="29" name="Nuvola 28"/>
          <p:cNvSpPr/>
          <p:nvPr/>
        </p:nvSpPr>
        <p:spPr>
          <a:xfrm>
            <a:off x="15437" y="4779333"/>
            <a:ext cx="2925633" cy="11464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ho paura aiutami a superarla</a:t>
            </a:r>
          </a:p>
        </p:txBody>
      </p:sp>
      <p:sp>
        <p:nvSpPr>
          <p:cNvPr id="30" name="Nuvola 29"/>
          <p:cNvSpPr/>
          <p:nvPr/>
        </p:nvSpPr>
        <p:spPr>
          <a:xfrm>
            <a:off x="6458257" y="3083134"/>
            <a:ext cx="3304627" cy="8300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piace lavorare in coppia</a:t>
            </a:r>
          </a:p>
        </p:txBody>
      </p:sp>
      <p:sp>
        <p:nvSpPr>
          <p:cNvPr id="31" name="Nuvola 30"/>
          <p:cNvSpPr/>
          <p:nvPr/>
        </p:nvSpPr>
        <p:spPr>
          <a:xfrm>
            <a:off x="3145352" y="4908911"/>
            <a:ext cx="3215941" cy="10207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mi interroghi non urlare o io posso distrarmi</a:t>
            </a:r>
          </a:p>
        </p:txBody>
      </p:sp>
      <p:sp>
        <p:nvSpPr>
          <p:cNvPr id="32" name="Nuvola 31"/>
          <p:cNvSpPr/>
          <p:nvPr/>
        </p:nvSpPr>
        <p:spPr>
          <a:xfrm>
            <a:off x="5656465" y="4780295"/>
            <a:ext cx="2822712" cy="8000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mi sgridi ci rimango male</a:t>
            </a:r>
          </a:p>
        </p:txBody>
      </p:sp>
      <p:sp>
        <p:nvSpPr>
          <p:cNvPr id="33" name="Nuvola 32"/>
          <p:cNvSpPr/>
          <p:nvPr/>
        </p:nvSpPr>
        <p:spPr>
          <a:xfrm>
            <a:off x="3049837" y="5827993"/>
            <a:ext cx="3215941" cy="9012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mi sorridi io sono felice</a:t>
            </a:r>
          </a:p>
        </p:txBody>
      </p:sp>
      <p:sp>
        <p:nvSpPr>
          <p:cNvPr id="34" name="Nuvola 33"/>
          <p:cNvSpPr/>
          <p:nvPr/>
        </p:nvSpPr>
        <p:spPr>
          <a:xfrm>
            <a:off x="193157" y="5827993"/>
            <a:ext cx="3215941" cy="10300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Spiegami le cose scherzando o mi annoio</a:t>
            </a:r>
          </a:p>
        </p:txBody>
      </p:sp>
      <p:sp>
        <p:nvSpPr>
          <p:cNvPr id="35" name="Nuvola 34"/>
          <p:cNvSpPr/>
          <p:nvPr/>
        </p:nvSpPr>
        <p:spPr>
          <a:xfrm>
            <a:off x="7745800" y="5267007"/>
            <a:ext cx="1987827" cy="7849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 piace la musica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5" name="Nuvola 24"/>
          <p:cNvSpPr/>
          <p:nvPr/>
        </p:nvSpPr>
        <p:spPr>
          <a:xfrm>
            <a:off x="8669622" y="4619100"/>
            <a:ext cx="3499240" cy="9033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 dà fastidio quando parli tanto</a:t>
            </a:r>
          </a:p>
        </p:txBody>
      </p:sp>
    </p:spTree>
    <p:extLst>
      <p:ext uri="{BB962C8B-B14F-4D97-AF65-F5344CB8AC3E}">
        <p14:creationId xmlns:p14="http://schemas.microsoft.com/office/powerpoint/2010/main" xmlns="" val="22458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5" grpId="0" animBg="1"/>
    </p:bld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839</TotalTime>
  <Words>480</Words>
  <Application>Microsoft Office PowerPoint</Application>
  <PresentationFormat>Personalizzato</PresentationFormat>
  <Paragraphs>70</Paragraphs>
  <Slides>26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Sezione</vt:lpstr>
      <vt:lpstr>Diapositiva 1</vt:lpstr>
      <vt:lpstr>Diapositiva 2</vt:lpstr>
      <vt:lpstr>SCOPRIAMO UN MONDO NUOVO… MA DAVVERO e’ COSI’ DIVERSO?</vt:lpstr>
      <vt:lpstr>L’unicorno triste</vt:lpstr>
      <vt:lpstr>COSA SAPPIAMO</vt:lpstr>
      <vt:lpstr>Caratteristiche speciali…</vt:lpstr>
      <vt:lpstr>…MA DAVVERO SONO COSì INSOLITE?</vt:lpstr>
      <vt:lpstr>Diapositiva 8</vt:lpstr>
      <vt:lpstr>Diapositiva 9</vt:lpstr>
      <vt:lpstr>ABBIAMO SPERIMENTATO IL SOVRACCARICO SENSORIALE…</vt:lpstr>
      <vt:lpstr>RACCONTIAMO COSA E’ PER NOI L’AUTISMO CON UN DISEGNO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RACCONTIAMOLO CON UNA FAVOLA</vt:lpstr>
      <vt:lpstr>Diapositiva 19</vt:lpstr>
      <vt:lpstr>Diapositiva 20</vt:lpstr>
      <vt:lpstr>Diapositiva 21</vt:lpstr>
      <vt:lpstr>…anche senza le parole!</vt:lpstr>
      <vt:lpstr>Diapositiva 23</vt:lpstr>
      <vt:lpstr>Diapositiva 24</vt:lpstr>
      <vt:lpstr>LA CLASSE QUARTA SI TINGE  DI BLU!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SCOPRIAMO UN MONDO NUOVO…MA COSI’ DIVERSO?</dc:title>
  <dc:creator>Francesca Siciliano</dc:creator>
  <cp:lastModifiedBy>PAOLA</cp:lastModifiedBy>
  <cp:revision>71</cp:revision>
  <dcterms:created xsi:type="dcterms:W3CDTF">2017-03-30T10:02:39Z</dcterms:created>
  <dcterms:modified xsi:type="dcterms:W3CDTF">2017-04-01T08:50:35Z</dcterms:modified>
</cp:coreProperties>
</file>